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57" r:id="rId7"/>
    <p:sldId id="259" r:id="rId8"/>
    <p:sldId id="280" r:id="rId9"/>
    <p:sldId id="286" r:id="rId10"/>
    <p:sldId id="270" r:id="rId11"/>
    <p:sldId id="310" r:id="rId12"/>
    <p:sldId id="304" r:id="rId13"/>
    <p:sldId id="305" r:id="rId14"/>
    <p:sldId id="317" r:id="rId15"/>
    <p:sldId id="268" r:id="rId16"/>
    <p:sldId id="303" r:id="rId17"/>
    <p:sldId id="306" r:id="rId18"/>
    <p:sldId id="307" r:id="rId19"/>
    <p:sldId id="311" r:id="rId20"/>
    <p:sldId id="312" r:id="rId21"/>
    <p:sldId id="313" r:id="rId22"/>
    <p:sldId id="314" r:id="rId23"/>
    <p:sldId id="316" r:id="rId24"/>
    <p:sldId id="315" r:id="rId25"/>
    <p:sldId id="260" r:id="rId26"/>
    <p:sldId id="289" r:id="rId27"/>
    <p:sldId id="302" r:id="rId28"/>
    <p:sldId id="308" r:id="rId29"/>
    <p:sldId id="309" r:id="rId30"/>
    <p:sldId id="296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EAEAEA"/>
    <a:srgbClr val="FFFFFF"/>
    <a:srgbClr val="007DFF"/>
    <a:srgbClr val="595959"/>
    <a:srgbClr val="7F7F7F"/>
    <a:srgbClr val="A6A6A6"/>
    <a:srgbClr val="BFBFBF"/>
    <a:srgbClr val="465359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D9282-BEA1-4156-8961-A683C31C36D4}" v="154" dt="2024-05-29T12:49:12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Pedro Guzmán" userId="dc4d5758f7f33f21" providerId="LiveId" clId="{E7C3D471-5FC0-4DEB-BDAB-23DA477394A9}"/>
    <pc:docChg chg="undo redo custSel addSld delSld modSld sldOrd">
      <pc:chgData name="José Pedro Guzmán" userId="dc4d5758f7f33f21" providerId="LiveId" clId="{E7C3D471-5FC0-4DEB-BDAB-23DA477394A9}" dt="2021-02-25T14:43:57.722" v="3000" actId="478"/>
      <pc:docMkLst>
        <pc:docMk/>
      </pc:docMkLst>
      <pc:sldChg chg="modSp mod">
        <pc:chgData name="José Pedro Guzmán" userId="dc4d5758f7f33f21" providerId="LiveId" clId="{E7C3D471-5FC0-4DEB-BDAB-23DA477394A9}" dt="2021-02-25T10:59:49.831" v="2149" actId="20577"/>
        <pc:sldMkLst>
          <pc:docMk/>
          <pc:sldMk cId="109857222" sldId="256"/>
        </pc:sldMkLst>
        <pc:spChg chg="mod">
          <ac:chgData name="José Pedro Guzmán" userId="dc4d5758f7f33f21" providerId="LiveId" clId="{E7C3D471-5FC0-4DEB-BDAB-23DA477394A9}" dt="2021-02-25T10:59:49.831" v="2149" actId="20577"/>
          <ac:spMkLst>
            <pc:docMk/>
            <pc:sldMk cId="109857222" sldId="256"/>
            <ac:spMk id="9" creationId="{00000000-0000-0000-0000-000000000000}"/>
          </ac:spMkLst>
        </pc:spChg>
      </pc:sldChg>
      <pc:sldChg chg="modSp mod">
        <pc:chgData name="José Pedro Guzmán" userId="dc4d5758f7f33f21" providerId="LiveId" clId="{E7C3D471-5FC0-4DEB-BDAB-23DA477394A9}" dt="2021-02-25T11:40:34.867" v="2901" actId="20577"/>
        <pc:sldMkLst>
          <pc:docMk/>
          <pc:sldMk cId="2309165863" sldId="257"/>
        </pc:sldMkLst>
        <pc:spChg chg="mod">
          <ac:chgData name="José Pedro Guzmán" userId="dc4d5758f7f33f21" providerId="LiveId" clId="{E7C3D471-5FC0-4DEB-BDAB-23DA477394A9}" dt="2021-02-25T11:40:34.867" v="2901" actId="20577"/>
          <ac:spMkLst>
            <pc:docMk/>
            <pc:sldMk cId="2309165863" sldId="257"/>
            <ac:spMk id="5" creationId="{00000000-0000-0000-0000-000000000000}"/>
          </ac:spMkLst>
        </pc:spChg>
      </pc:sldChg>
      <pc:sldChg chg="modSp mod">
        <pc:chgData name="José Pedro Guzmán" userId="dc4d5758f7f33f21" providerId="LiveId" clId="{E7C3D471-5FC0-4DEB-BDAB-23DA477394A9}" dt="2021-02-25T11:42:46.021" v="2932" actId="20577"/>
        <pc:sldMkLst>
          <pc:docMk/>
          <pc:sldMk cId="195228844" sldId="259"/>
        </pc:sldMkLst>
        <pc:spChg chg="mod">
          <ac:chgData name="José Pedro Guzmán" userId="dc4d5758f7f33f21" providerId="LiveId" clId="{E7C3D471-5FC0-4DEB-BDAB-23DA477394A9}" dt="2021-02-25T11:40:49.638" v="2903" actId="313"/>
          <ac:spMkLst>
            <pc:docMk/>
            <pc:sldMk cId="195228844" sldId="259"/>
            <ac:spMk id="4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42:46.021" v="2932" actId="20577"/>
          <ac:spMkLst>
            <pc:docMk/>
            <pc:sldMk cId="195228844" sldId="259"/>
            <ac:spMk id="5" creationId="{00000000-0000-0000-0000-000000000000}"/>
          </ac:spMkLst>
        </pc:spChg>
      </pc:sldChg>
      <pc:sldChg chg="modSp mod">
        <pc:chgData name="José Pedro Guzmán" userId="dc4d5758f7f33f21" providerId="LiveId" clId="{E7C3D471-5FC0-4DEB-BDAB-23DA477394A9}" dt="2021-02-25T10:30:55.408" v="198" actId="20577"/>
        <pc:sldMkLst>
          <pc:docMk/>
          <pc:sldMk cId="895914849" sldId="260"/>
        </pc:sldMkLst>
        <pc:spChg chg="mod">
          <ac:chgData name="José Pedro Guzmán" userId="dc4d5758f7f33f21" providerId="LiveId" clId="{E7C3D471-5FC0-4DEB-BDAB-23DA477394A9}" dt="2021-02-25T10:30:55.408" v="198" actId="20577"/>
          <ac:spMkLst>
            <pc:docMk/>
            <pc:sldMk cId="895914849" sldId="260"/>
            <ac:spMk id="5" creationId="{00000000-0000-0000-0000-000000000000}"/>
          </ac:spMkLst>
        </pc:spChg>
      </pc:sldChg>
      <pc:sldChg chg="delSp modSp mod">
        <pc:chgData name="José Pedro Guzmán" userId="dc4d5758f7f33f21" providerId="LiveId" clId="{E7C3D471-5FC0-4DEB-BDAB-23DA477394A9}" dt="2021-02-25T14:43:57.722" v="3000" actId="478"/>
        <pc:sldMkLst>
          <pc:docMk/>
          <pc:sldMk cId="3626630362" sldId="261"/>
        </pc:sldMkLst>
        <pc:spChg chg="mod">
          <ac:chgData name="José Pedro Guzmán" userId="dc4d5758f7f33f21" providerId="LiveId" clId="{E7C3D471-5FC0-4DEB-BDAB-23DA477394A9}" dt="2021-02-25T11:40:10.360" v="2900" actId="313"/>
          <ac:spMkLst>
            <pc:docMk/>
            <pc:sldMk cId="3626630362" sldId="261"/>
            <ac:spMk id="4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40:01.867" v="2899" actId="20577"/>
          <ac:spMkLst>
            <pc:docMk/>
            <pc:sldMk cId="3626630362" sldId="261"/>
            <ac:spMk id="5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7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8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9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0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1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2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3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4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51.241" v="2813" actId="1035"/>
          <ac:spMkLst>
            <pc:docMk/>
            <pc:sldMk cId="3626630362" sldId="261"/>
            <ac:spMk id="15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17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18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19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0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1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2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3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4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3.066" v="2747" actId="1036"/>
          <ac:spMkLst>
            <pc:docMk/>
            <pc:sldMk cId="3626630362" sldId="261"/>
            <ac:spMk id="25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6.154" v="2773" actId="1036"/>
          <ac:spMkLst>
            <pc:docMk/>
            <pc:sldMk cId="3626630362" sldId="261"/>
            <ac:spMk id="26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28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29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0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1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2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3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4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5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6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7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8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8:49.003" v="2789" actId="1036"/>
          <ac:spMkLst>
            <pc:docMk/>
            <pc:sldMk cId="3626630362" sldId="261"/>
            <ac:spMk id="39" creationId="{00000000-0000-0000-0000-000000000000}"/>
          </ac:spMkLst>
        </pc:spChg>
        <pc:grpChg chg="mod">
          <ac:chgData name="José Pedro Guzmán" userId="dc4d5758f7f33f21" providerId="LiveId" clId="{E7C3D471-5FC0-4DEB-BDAB-23DA477394A9}" dt="2021-02-25T11:28:51.241" v="2813" actId="1035"/>
          <ac:grpSpMkLst>
            <pc:docMk/>
            <pc:sldMk cId="3626630362" sldId="261"/>
            <ac:grpSpMk id="6" creationId="{00000000-0000-0000-0000-000000000000}"/>
          </ac:grpSpMkLst>
        </pc:grpChg>
        <pc:grpChg chg="mod">
          <ac:chgData name="José Pedro Guzmán" userId="dc4d5758f7f33f21" providerId="LiveId" clId="{E7C3D471-5FC0-4DEB-BDAB-23DA477394A9}" dt="2021-02-25T11:28:43.066" v="2747" actId="1036"/>
          <ac:grpSpMkLst>
            <pc:docMk/>
            <pc:sldMk cId="3626630362" sldId="261"/>
            <ac:grpSpMk id="16" creationId="{00000000-0000-0000-0000-000000000000}"/>
          </ac:grpSpMkLst>
        </pc:grpChg>
        <pc:grpChg chg="mod">
          <ac:chgData name="José Pedro Guzmán" userId="dc4d5758f7f33f21" providerId="LiveId" clId="{E7C3D471-5FC0-4DEB-BDAB-23DA477394A9}" dt="2021-02-25T11:28:49.003" v="2789" actId="1036"/>
          <ac:grpSpMkLst>
            <pc:docMk/>
            <pc:sldMk cId="3626630362" sldId="261"/>
            <ac:grpSpMk id="27" creationId="{00000000-0000-0000-0000-000000000000}"/>
          </ac:grpSpMkLst>
        </pc:grpChg>
        <pc:picChg chg="del">
          <ac:chgData name="José Pedro Guzmán" userId="dc4d5758f7f33f21" providerId="LiveId" clId="{E7C3D471-5FC0-4DEB-BDAB-23DA477394A9}" dt="2021-02-25T14:43:57.722" v="3000" actId="478"/>
          <ac:picMkLst>
            <pc:docMk/>
            <pc:sldMk cId="3626630362" sldId="261"/>
            <ac:picMk id="3" creationId="{5D0DB772-17C0-41E3-9B98-C09BAD403510}"/>
          </ac:picMkLst>
        </pc:picChg>
      </pc:sldChg>
      <pc:sldChg chg="modSp mod">
        <pc:chgData name="José Pedro Guzmán" userId="dc4d5758f7f33f21" providerId="LiveId" clId="{E7C3D471-5FC0-4DEB-BDAB-23DA477394A9}" dt="2021-02-25T11:06:29.239" v="2371"/>
        <pc:sldMkLst>
          <pc:docMk/>
          <pc:sldMk cId="3219125149" sldId="266"/>
        </pc:sldMkLst>
        <pc:spChg chg="mod">
          <ac:chgData name="José Pedro Guzmán" userId="dc4d5758f7f33f21" providerId="LiveId" clId="{E7C3D471-5FC0-4DEB-BDAB-23DA477394A9}" dt="2021-02-25T11:06:29.239" v="2371"/>
          <ac:spMkLst>
            <pc:docMk/>
            <pc:sldMk cId="3219125149" sldId="266"/>
            <ac:spMk id="5" creationId="{00000000-0000-0000-0000-000000000000}"/>
          </ac:spMkLst>
        </pc:spChg>
      </pc:sldChg>
      <pc:sldChg chg="modSp mod">
        <pc:chgData name="José Pedro Guzmán" userId="dc4d5758f7f33f21" providerId="LiveId" clId="{E7C3D471-5FC0-4DEB-BDAB-23DA477394A9}" dt="2021-02-25T11:31:14.740" v="2860" actId="20577"/>
        <pc:sldMkLst>
          <pc:docMk/>
          <pc:sldMk cId="3536249203" sldId="270"/>
        </pc:sldMkLst>
        <pc:spChg chg="mod">
          <ac:chgData name="José Pedro Guzmán" userId="dc4d5758f7f33f21" providerId="LiveId" clId="{E7C3D471-5FC0-4DEB-BDAB-23DA477394A9}" dt="2021-02-25T10:28:06.935" v="64" actId="20577"/>
          <ac:spMkLst>
            <pc:docMk/>
            <pc:sldMk cId="3536249203" sldId="270"/>
            <ac:spMk id="25" creationId="{2A83E3DB-08B3-4F95-8D65-3E2882487D96}"/>
          </ac:spMkLst>
        </pc:spChg>
        <pc:graphicFrameChg chg="modGraphic">
          <ac:chgData name="José Pedro Guzmán" userId="dc4d5758f7f33f21" providerId="LiveId" clId="{E7C3D471-5FC0-4DEB-BDAB-23DA477394A9}" dt="2021-02-25T11:31:14.740" v="2860" actId="20577"/>
          <ac:graphicFrameMkLst>
            <pc:docMk/>
            <pc:sldMk cId="3536249203" sldId="270"/>
            <ac:graphicFrameMk id="16" creationId="{9A769324-E590-40DE-823B-604F42424A0E}"/>
          </ac:graphicFrameMkLst>
        </pc:graphicFrameChg>
      </pc:sldChg>
      <pc:sldChg chg="del">
        <pc:chgData name="José Pedro Guzmán" userId="dc4d5758f7f33f21" providerId="LiveId" clId="{E7C3D471-5FC0-4DEB-BDAB-23DA477394A9}" dt="2021-02-25T11:08:15.992" v="2373" actId="2696"/>
        <pc:sldMkLst>
          <pc:docMk/>
          <pc:sldMk cId="1380674323" sldId="275"/>
        </pc:sldMkLst>
      </pc:sldChg>
      <pc:sldChg chg="modSp">
        <pc:chgData name="José Pedro Guzmán" userId="dc4d5758f7f33f21" providerId="LiveId" clId="{E7C3D471-5FC0-4DEB-BDAB-23DA477394A9}" dt="2021-02-25T11:44:55.369" v="2958" actId="20577"/>
        <pc:sldMkLst>
          <pc:docMk/>
          <pc:sldMk cId="441421817" sldId="280"/>
        </pc:sldMkLst>
        <pc:graphicFrameChg chg="mod">
          <ac:chgData name="José Pedro Guzmán" userId="dc4d5758f7f33f21" providerId="LiveId" clId="{E7C3D471-5FC0-4DEB-BDAB-23DA477394A9}" dt="2021-02-25T11:44:55.369" v="2958" actId="20577"/>
          <ac:graphicFrameMkLst>
            <pc:docMk/>
            <pc:sldMk cId="441421817" sldId="280"/>
            <ac:graphicFrameMk id="15" creationId="{B5D5564A-0C86-4C0D-8913-1C2ECCFAA690}"/>
          </ac:graphicFrameMkLst>
        </pc:graphicFrameChg>
      </pc:sldChg>
      <pc:sldChg chg="del">
        <pc:chgData name="José Pedro Guzmán" userId="dc4d5758f7f33f21" providerId="LiveId" clId="{E7C3D471-5FC0-4DEB-BDAB-23DA477394A9}" dt="2021-02-25T11:29:11.815" v="2818" actId="2696"/>
        <pc:sldMkLst>
          <pc:docMk/>
          <pc:sldMk cId="2540346908" sldId="282"/>
        </pc:sldMkLst>
      </pc:sldChg>
      <pc:sldChg chg="modSp">
        <pc:chgData name="José Pedro Guzmán" userId="dc4d5758f7f33f21" providerId="LiveId" clId="{E7C3D471-5FC0-4DEB-BDAB-23DA477394A9}" dt="2021-02-25T11:44:40.923" v="2952"/>
        <pc:sldMkLst>
          <pc:docMk/>
          <pc:sldMk cId="222688351" sldId="285"/>
        </pc:sldMkLst>
        <pc:graphicFrameChg chg="mod">
          <ac:chgData name="José Pedro Guzmán" userId="dc4d5758f7f33f21" providerId="LiveId" clId="{E7C3D471-5FC0-4DEB-BDAB-23DA477394A9}" dt="2021-02-25T11:27:47.420" v="2700" actId="20577"/>
          <ac:graphicFrameMkLst>
            <pc:docMk/>
            <pc:sldMk cId="222688351" sldId="285"/>
            <ac:graphicFrameMk id="6" creationId="{00000000-0000-0000-0000-000000000000}"/>
          </ac:graphicFrameMkLst>
        </pc:graphicFrameChg>
        <pc:graphicFrameChg chg="mod">
          <ac:chgData name="José Pedro Guzmán" userId="dc4d5758f7f33f21" providerId="LiveId" clId="{E7C3D471-5FC0-4DEB-BDAB-23DA477394A9}" dt="2021-02-25T11:44:40.923" v="2952"/>
          <ac:graphicFrameMkLst>
            <pc:docMk/>
            <pc:sldMk cId="222688351" sldId="285"/>
            <ac:graphicFrameMk id="51" creationId="{00000000-0000-0000-0000-000000000000}"/>
          </ac:graphicFrameMkLst>
        </pc:graphicFrameChg>
        <pc:graphicFrameChg chg="mod">
          <ac:chgData name="José Pedro Guzmán" userId="dc4d5758f7f33f21" providerId="LiveId" clId="{E7C3D471-5FC0-4DEB-BDAB-23DA477394A9}" dt="2021-02-25T11:44:21.797" v="2945" actId="20577"/>
          <ac:graphicFrameMkLst>
            <pc:docMk/>
            <pc:sldMk cId="222688351" sldId="285"/>
            <ac:graphicFrameMk id="52" creationId="{00000000-0000-0000-0000-000000000000}"/>
          </ac:graphicFrameMkLst>
        </pc:graphicFrameChg>
      </pc:sldChg>
      <pc:sldChg chg="modSp mod">
        <pc:chgData name="José Pedro Guzmán" userId="dc4d5758f7f33f21" providerId="LiveId" clId="{E7C3D471-5FC0-4DEB-BDAB-23DA477394A9}" dt="2021-02-25T11:46:15.407" v="2974" actId="20577"/>
        <pc:sldMkLst>
          <pc:docMk/>
          <pc:sldMk cId="2297582538" sldId="286"/>
        </pc:sldMkLst>
        <pc:spChg chg="mod">
          <ac:chgData name="José Pedro Guzmán" userId="dc4d5758f7f33f21" providerId="LiveId" clId="{E7C3D471-5FC0-4DEB-BDAB-23DA477394A9}" dt="2021-02-25T11:45:38.598" v="2967" actId="120"/>
          <ac:spMkLst>
            <pc:docMk/>
            <pc:sldMk cId="2297582538" sldId="286"/>
            <ac:spMk id="22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45:26.519" v="2964" actId="20577"/>
          <ac:spMkLst>
            <pc:docMk/>
            <pc:sldMk cId="2297582538" sldId="286"/>
            <ac:spMk id="23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46:15.407" v="2974" actId="20577"/>
          <ac:spMkLst>
            <pc:docMk/>
            <pc:sldMk cId="2297582538" sldId="286"/>
            <ac:spMk id="27" creationId="{00000000-0000-0000-0000-000000000000}"/>
          </ac:spMkLst>
        </pc:spChg>
      </pc:sldChg>
      <pc:sldChg chg="modSp">
        <pc:chgData name="José Pedro Guzmán" userId="dc4d5758f7f33f21" providerId="LiveId" clId="{E7C3D471-5FC0-4DEB-BDAB-23DA477394A9}" dt="2021-02-25T11:55:09.810" v="2994" actId="20577"/>
        <pc:sldMkLst>
          <pc:docMk/>
          <pc:sldMk cId="1448949029" sldId="287"/>
        </pc:sldMkLst>
        <pc:graphicFrameChg chg="mod">
          <ac:chgData name="José Pedro Guzmán" userId="dc4d5758f7f33f21" providerId="LiveId" clId="{E7C3D471-5FC0-4DEB-BDAB-23DA477394A9}" dt="2021-02-25T11:55:09.810" v="2994" actId="20577"/>
          <ac:graphicFrameMkLst>
            <pc:docMk/>
            <pc:sldMk cId="1448949029" sldId="287"/>
            <ac:graphicFrameMk id="49" creationId="{00000000-0000-0000-0000-000000000000}"/>
          </ac:graphicFrameMkLst>
        </pc:graphicFrameChg>
      </pc:sldChg>
      <pc:sldChg chg="modSp mod">
        <pc:chgData name="José Pedro Guzmán" userId="dc4d5758f7f33f21" providerId="LiveId" clId="{E7C3D471-5FC0-4DEB-BDAB-23DA477394A9}" dt="2021-02-25T11:56:28.124" v="2996" actId="20577"/>
        <pc:sldMkLst>
          <pc:docMk/>
          <pc:sldMk cId="1394840879" sldId="288"/>
        </pc:sldMkLst>
        <pc:graphicFrameChg chg="mod modGraphic">
          <ac:chgData name="José Pedro Guzmán" userId="dc4d5758f7f33f21" providerId="LiveId" clId="{E7C3D471-5FC0-4DEB-BDAB-23DA477394A9}" dt="2021-02-25T11:56:28.124" v="2996" actId="20577"/>
          <ac:graphicFrameMkLst>
            <pc:docMk/>
            <pc:sldMk cId="1394840879" sldId="288"/>
            <ac:graphicFrameMk id="2" creationId="{00000000-0000-0000-0000-000000000000}"/>
          </ac:graphicFrameMkLst>
        </pc:graphicFrameChg>
      </pc:sldChg>
      <pc:sldChg chg="modSp mod ord">
        <pc:chgData name="José Pedro Guzmán" userId="dc4d5758f7f33f21" providerId="LiveId" clId="{E7C3D471-5FC0-4DEB-BDAB-23DA477394A9}" dt="2021-02-25T11:51:45.898" v="2989"/>
        <pc:sldMkLst>
          <pc:docMk/>
          <pc:sldMk cId="623952945" sldId="289"/>
        </pc:sldMkLst>
        <pc:spChg chg="mod">
          <ac:chgData name="José Pedro Guzmán" userId="dc4d5758f7f33f21" providerId="LiveId" clId="{E7C3D471-5FC0-4DEB-BDAB-23DA477394A9}" dt="2021-02-25T10:30:17.946" v="148" actId="20577"/>
          <ac:spMkLst>
            <pc:docMk/>
            <pc:sldMk cId="623952945" sldId="289"/>
            <ac:spMk id="12" creationId="{00000000-0000-0000-0000-000000000000}"/>
          </ac:spMkLst>
        </pc:spChg>
        <pc:graphicFrameChg chg="mod">
          <ac:chgData name="José Pedro Guzmán" userId="dc4d5758f7f33f21" providerId="LiveId" clId="{E7C3D471-5FC0-4DEB-BDAB-23DA477394A9}" dt="2021-02-25T11:51:45.898" v="2989"/>
          <ac:graphicFrameMkLst>
            <pc:docMk/>
            <pc:sldMk cId="623952945" sldId="289"/>
            <ac:graphicFrameMk id="3" creationId="{00000000-0000-0000-0000-000000000000}"/>
          </ac:graphicFrameMkLst>
        </pc:graphicFrameChg>
      </pc:sldChg>
      <pc:sldChg chg="modSp">
        <pc:chgData name="José Pedro Guzmán" userId="dc4d5758f7f33f21" providerId="LiveId" clId="{E7C3D471-5FC0-4DEB-BDAB-23DA477394A9}" dt="2021-02-25T11:29:59.776" v="2847" actId="20577"/>
        <pc:sldMkLst>
          <pc:docMk/>
          <pc:sldMk cId="3274253949" sldId="290"/>
        </pc:sldMkLst>
        <pc:graphicFrameChg chg="mod">
          <ac:chgData name="José Pedro Guzmán" userId="dc4d5758f7f33f21" providerId="LiveId" clId="{E7C3D471-5FC0-4DEB-BDAB-23DA477394A9}" dt="2021-02-25T11:29:59.776" v="2847" actId="20577"/>
          <ac:graphicFrameMkLst>
            <pc:docMk/>
            <pc:sldMk cId="3274253949" sldId="290"/>
            <ac:graphicFrameMk id="3" creationId="{00000000-0000-0000-0000-000000000000}"/>
          </ac:graphicFrameMkLst>
        </pc:graphicFrameChg>
      </pc:sldChg>
      <pc:sldChg chg="del">
        <pc:chgData name="José Pedro Guzmán" userId="dc4d5758f7f33f21" providerId="LiveId" clId="{E7C3D471-5FC0-4DEB-BDAB-23DA477394A9}" dt="2021-02-25T11:08:12.119" v="2372" actId="2696"/>
        <pc:sldMkLst>
          <pc:docMk/>
          <pc:sldMk cId="2192049545" sldId="295"/>
        </pc:sldMkLst>
      </pc:sldChg>
      <pc:sldChg chg="addSp modSp mod">
        <pc:chgData name="José Pedro Guzmán" userId="dc4d5758f7f33f21" providerId="LiveId" clId="{E7C3D471-5FC0-4DEB-BDAB-23DA477394A9}" dt="2021-02-25T11:24:16.781" v="2587" actId="11530"/>
        <pc:sldMkLst>
          <pc:docMk/>
          <pc:sldMk cId="92594583" sldId="296"/>
        </pc:sldMkLst>
        <pc:spChg chg="mod">
          <ac:chgData name="José Pedro Guzmán" userId="dc4d5758f7f33f21" providerId="LiveId" clId="{E7C3D471-5FC0-4DEB-BDAB-23DA477394A9}" dt="2021-02-25T11:23:05.859" v="2585" actId="404"/>
          <ac:spMkLst>
            <pc:docMk/>
            <pc:sldMk cId="92594583" sldId="296"/>
            <ac:spMk id="8" creationId="{00000000-0000-0000-0000-000000000000}"/>
          </ac:spMkLst>
        </pc:spChg>
        <pc:spChg chg="mod">
          <ac:chgData name="José Pedro Guzmán" userId="dc4d5758f7f33f21" providerId="LiveId" clId="{E7C3D471-5FC0-4DEB-BDAB-23DA477394A9}" dt="2021-02-25T11:22:24.689" v="2546" actId="2711"/>
          <ac:spMkLst>
            <pc:docMk/>
            <pc:sldMk cId="92594583" sldId="296"/>
            <ac:spMk id="9" creationId="{00000000-0000-0000-0000-000000000000}"/>
          </ac:spMkLst>
        </pc:spChg>
        <pc:picChg chg="add mod">
          <ac:chgData name="José Pedro Guzmán" userId="dc4d5758f7f33f21" providerId="LiveId" clId="{E7C3D471-5FC0-4DEB-BDAB-23DA477394A9}" dt="2021-02-25T11:24:16.781" v="2587" actId="11530"/>
          <ac:picMkLst>
            <pc:docMk/>
            <pc:sldMk cId="92594583" sldId="296"/>
            <ac:picMk id="10" creationId="{98CF831D-309C-4435-AFB0-8A511E6AD2B4}"/>
          </ac:picMkLst>
        </pc:picChg>
      </pc:sldChg>
      <pc:sldChg chg="delSp add del mod">
        <pc:chgData name="José Pedro Guzmán" userId="dc4d5758f7f33f21" providerId="LiveId" clId="{E7C3D471-5FC0-4DEB-BDAB-23DA477394A9}" dt="2021-02-25T11:05:34.643" v="2368" actId="47"/>
        <pc:sldMkLst>
          <pc:docMk/>
          <pc:sldMk cId="2929975151" sldId="297"/>
        </pc:sldMkLst>
        <pc:picChg chg="del">
          <ac:chgData name="José Pedro Guzmán" userId="dc4d5758f7f33f21" providerId="LiveId" clId="{E7C3D471-5FC0-4DEB-BDAB-23DA477394A9}" dt="2021-02-25T11:05:28.873" v="2366" actId="21"/>
          <ac:picMkLst>
            <pc:docMk/>
            <pc:sldMk cId="2929975151" sldId="297"/>
            <ac:picMk id="5" creationId="{EAFD9F14-8C96-435A-A138-DEE81E926CF7}"/>
          </ac:picMkLst>
        </pc:picChg>
      </pc:sldChg>
      <pc:sldChg chg="addSp delSp modSp new mod modClrScheme chgLayout">
        <pc:chgData name="José Pedro Guzmán" userId="dc4d5758f7f33f21" providerId="LiveId" clId="{E7C3D471-5FC0-4DEB-BDAB-23DA477394A9}" dt="2021-02-25T12:02:29.090" v="2999" actId="14826"/>
        <pc:sldMkLst>
          <pc:docMk/>
          <pc:sldMk cId="4011888073" sldId="297"/>
        </pc:sldMkLst>
        <pc:spChg chg="mod">
          <ac:chgData name="José Pedro Guzmán" userId="dc4d5758f7f33f21" providerId="LiveId" clId="{E7C3D471-5FC0-4DEB-BDAB-23DA477394A9}" dt="2021-02-25T11:15:49.152" v="2480" actId="26606"/>
          <ac:spMkLst>
            <pc:docMk/>
            <pc:sldMk cId="4011888073" sldId="297"/>
            <ac:spMk id="2" creationId="{5031FD62-4BEF-4207-8CAE-774B2CEB0531}"/>
          </ac:spMkLst>
        </pc:spChg>
        <pc:spChg chg="add del mod">
          <ac:chgData name="José Pedro Guzmán" userId="dc4d5758f7f33f21" providerId="LiveId" clId="{E7C3D471-5FC0-4DEB-BDAB-23DA477394A9}" dt="2021-02-25T11:13:21.843" v="2449" actId="478"/>
          <ac:spMkLst>
            <pc:docMk/>
            <pc:sldMk cId="4011888073" sldId="297"/>
            <ac:spMk id="6" creationId="{58BE0C18-E417-4705-B0E1-1E6D78E8BC28}"/>
          </ac:spMkLst>
        </pc:spChg>
        <pc:picChg chg="add mod modCrop">
          <ac:chgData name="José Pedro Guzmán" userId="dc4d5758f7f33f21" providerId="LiveId" clId="{E7C3D471-5FC0-4DEB-BDAB-23DA477394A9}" dt="2021-02-25T12:02:29.090" v="2999" actId="14826"/>
          <ac:picMkLst>
            <pc:docMk/>
            <pc:sldMk cId="4011888073" sldId="297"/>
            <ac:picMk id="3" creationId="{4BCBFD24-DCFD-4245-9FAE-DA8CD3A871E2}"/>
          </ac:picMkLst>
        </pc:picChg>
        <pc:picChg chg="add del mod modCrop">
          <ac:chgData name="José Pedro Guzmán" userId="dc4d5758f7f33f21" providerId="LiveId" clId="{E7C3D471-5FC0-4DEB-BDAB-23DA477394A9}" dt="2021-02-25T11:13:19.689" v="2448" actId="478"/>
          <ac:picMkLst>
            <pc:docMk/>
            <pc:sldMk cId="4011888073" sldId="297"/>
            <ac:picMk id="4" creationId="{DA757760-A14A-4012-9CEE-72229F7E511A}"/>
          </ac:picMkLst>
        </pc:picChg>
        <pc:picChg chg="add del mod">
          <ac:chgData name="José Pedro Guzmán" userId="dc4d5758f7f33f21" providerId="LiveId" clId="{E7C3D471-5FC0-4DEB-BDAB-23DA477394A9}" dt="2021-02-25T11:13:41.177" v="2453" actId="478"/>
          <ac:picMkLst>
            <pc:docMk/>
            <pc:sldMk cId="4011888073" sldId="297"/>
            <ac:picMk id="7" creationId="{F246BA65-CF55-4DA4-8C81-A8451E2ECC3D}"/>
          </ac:picMkLst>
        </pc:picChg>
        <pc:picChg chg="add mod modCrop">
          <ac:chgData name="José Pedro Guzmán" userId="dc4d5758f7f33f21" providerId="LiveId" clId="{E7C3D471-5FC0-4DEB-BDAB-23DA477394A9}" dt="2021-02-25T11:17:50.157" v="2485" actId="14826"/>
          <ac:picMkLst>
            <pc:docMk/>
            <pc:sldMk cId="4011888073" sldId="297"/>
            <ac:picMk id="9" creationId="{5A4FAFB2-178B-4701-B5FC-912B279AA202}"/>
          </ac:picMkLst>
        </pc:picChg>
      </pc:sldChg>
      <pc:sldChg chg="addSp delSp modSp new mod modClrScheme chgLayout">
        <pc:chgData name="José Pedro Guzmán" userId="dc4d5758f7f33f21" providerId="LiveId" clId="{E7C3D471-5FC0-4DEB-BDAB-23DA477394A9}" dt="2021-02-25T12:00:46.571" v="2998" actId="20577"/>
        <pc:sldMkLst>
          <pc:docMk/>
          <pc:sldMk cId="3873283493" sldId="298"/>
        </pc:sldMkLst>
        <pc:spChg chg="del">
          <ac:chgData name="José Pedro Guzmán" userId="dc4d5758f7f33f21" providerId="LiveId" clId="{E7C3D471-5FC0-4DEB-BDAB-23DA477394A9}" dt="2021-02-25T11:10:55.582" v="2425" actId="26606"/>
          <ac:spMkLst>
            <pc:docMk/>
            <pc:sldMk cId="3873283493" sldId="298"/>
            <ac:spMk id="2" creationId="{31AE9C8D-B718-4C9E-A3BC-A51160B5E1A5}"/>
          </ac:spMkLst>
        </pc:spChg>
        <pc:spChg chg="del">
          <ac:chgData name="José Pedro Guzmán" userId="dc4d5758f7f33f21" providerId="LiveId" clId="{E7C3D471-5FC0-4DEB-BDAB-23DA477394A9}" dt="2021-02-25T11:10:45.348" v="2424"/>
          <ac:spMkLst>
            <pc:docMk/>
            <pc:sldMk cId="3873283493" sldId="298"/>
            <ac:spMk id="3" creationId="{1583A6E8-16A0-423D-92E4-FBBD217D17A9}"/>
          </ac:spMkLst>
        </pc:spChg>
        <pc:spChg chg="add del mod">
          <ac:chgData name="José Pedro Guzmán" userId="dc4d5758f7f33f21" providerId="LiveId" clId="{E7C3D471-5FC0-4DEB-BDAB-23DA477394A9}" dt="2021-02-25T11:19:46.106" v="2487"/>
          <ac:spMkLst>
            <pc:docMk/>
            <pc:sldMk cId="3873283493" sldId="298"/>
            <ac:spMk id="6" creationId="{46F59AB6-4DC1-4985-BF56-B0C7DE738B26}"/>
          </ac:spMkLst>
        </pc:spChg>
        <pc:spChg chg="add del mod">
          <ac:chgData name="José Pedro Guzmán" userId="dc4d5758f7f33f21" providerId="LiveId" clId="{E7C3D471-5FC0-4DEB-BDAB-23DA477394A9}" dt="2021-02-25T11:20:06.863" v="2506" actId="26606"/>
          <ac:spMkLst>
            <pc:docMk/>
            <pc:sldMk cId="3873283493" sldId="298"/>
            <ac:spMk id="9" creationId="{1F722256-EF57-465F-AF7C-640A1E5D4E2A}"/>
          </ac:spMkLst>
        </pc:spChg>
        <pc:spChg chg="add del mod">
          <ac:chgData name="José Pedro Guzmán" userId="dc4d5758f7f33f21" providerId="LiveId" clId="{E7C3D471-5FC0-4DEB-BDAB-23DA477394A9}" dt="2021-02-25T11:20:06.863" v="2506" actId="26606"/>
          <ac:spMkLst>
            <pc:docMk/>
            <pc:sldMk cId="3873283493" sldId="298"/>
            <ac:spMk id="11" creationId="{D70CA947-560F-4E35-A219-F7F8582A4AB3}"/>
          </ac:spMkLst>
        </pc:spChg>
        <pc:spChg chg="add del mod">
          <ac:chgData name="José Pedro Guzmán" userId="dc4d5758f7f33f21" providerId="LiveId" clId="{E7C3D471-5FC0-4DEB-BDAB-23DA477394A9}" dt="2021-02-25T11:20:06.863" v="2505" actId="26606"/>
          <ac:spMkLst>
            <pc:docMk/>
            <pc:sldMk cId="3873283493" sldId="298"/>
            <ac:spMk id="13" creationId="{CA510CB2-E07C-4E51-A98C-53290545CEDE}"/>
          </ac:spMkLst>
        </pc:spChg>
        <pc:spChg chg="add del mod">
          <ac:chgData name="José Pedro Guzmán" userId="dc4d5758f7f33f21" providerId="LiveId" clId="{E7C3D471-5FC0-4DEB-BDAB-23DA477394A9}" dt="2021-02-25T11:19:57.428" v="2495" actId="26606"/>
          <ac:spMkLst>
            <pc:docMk/>
            <pc:sldMk cId="3873283493" sldId="298"/>
            <ac:spMk id="16" creationId="{AE522B79-C995-454E-B74D-07B112F20A0B}"/>
          </ac:spMkLst>
        </pc:spChg>
        <pc:spChg chg="add del mod">
          <ac:chgData name="José Pedro Guzmán" userId="dc4d5758f7f33f21" providerId="LiveId" clId="{E7C3D471-5FC0-4DEB-BDAB-23DA477394A9}" dt="2021-02-25T11:19:58.384" v="2497" actId="26606"/>
          <ac:spMkLst>
            <pc:docMk/>
            <pc:sldMk cId="3873283493" sldId="298"/>
            <ac:spMk id="18" creationId="{676074AC-2111-448E-8043-915AA8127B88}"/>
          </ac:spMkLst>
        </pc:spChg>
        <pc:spChg chg="add del mod">
          <ac:chgData name="José Pedro Guzmán" userId="dc4d5758f7f33f21" providerId="LiveId" clId="{E7C3D471-5FC0-4DEB-BDAB-23DA477394A9}" dt="2021-02-25T11:19:58.384" v="2497" actId="26606"/>
          <ac:spMkLst>
            <pc:docMk/>
            <pc:sldMk cId="3873283493" sldId="298"/>
            <ac:spMk id="19" creationId="{0D2001A1-7771-4AD4-92DF-961794528722}"/>
          </ac:spMkLst>
        </pc:spChg>
        <pc:spChg chg="add mod">
          <ac:chgData name="José Pedro Guzmán" userId="dc4d5758f7f33f21" providerId="LiveId" clId="{E7C3D471-5FC0-4DEB-BDAB-23DA477394A9}" dt="2021-02-25T12:00:46.571" v="2998" actId="20577"/>
          <ac:spMkLst>
            <pc:docMk/>
            <pc:sldMk cId="3873283493" sldId="298"/>
            <ac:spMk id="20" creationId="{5FB653EE-1C21-4434-BDD3-80B3798FEBEC}"/>
          </ac:spMkLst>
        </pc:spChg>
        <pc:spChg chg="add del mod">
          <ac:chgData name="José Pedro Guzmán" userId="dc4d5758f7f33f21" providerId="LiveId" clId="{E7C3D471-5FC0-4DEB-BDAB-23DA477394A9}" dt="2021-02-25T11:19:59.293" v="2499" actId="26606"/>
          <ac:spMkLst>
            <pc:docMk/>
            <pc:sldMk cId="3873283493" sldId="298"/>
            <ac:spMk id="21" creationId="{F4C3E0FF-1171-4CFB-B414-1B3F739E9D33}"/>
          </ac:spMkLst>
        </pc:spChg>
        <pc:spChg chg="add del mod">
          <ac:chgData name="José Pedro Guzmán" userId="dc4d5758f7f33f21" providerId="LiveId" clId="{E7C3D471-5FC0-4DEB-BDAB-23DA477394A9}" dt="2021-02-25T11:19:59.293" v="2499" actId="26606"/>
          <ac:spMkLst>
            <pc:docMk/>
            <pc:sldMk cId="3873283493" sldId="298"/>
            <ac:spMk id="22" creationId="{D6741D82-E777-4013-8915-AF86747EE801}"/>
          </ac:spMkLst>
        </pc:spChg>
        <pc:spChg chg="add del mod">
          <ac:chgData name="José Pedro Guzmán" userId="dc4d5758f7f33f21" providerId="LiveId" clId="{E7C3D471-5FC0-4DEB-BDAB-23DA477394A9}" dt="2021-02-25T11:19:59.911" v="2501" actId="26606"/>
          <ac:spMkLst>
            <pc:docMk/>
            <pc:sldMk cId="3873283493" sldId="298"/>
            <ac:spMk id="24" creationId="{B4D514AE-6F16-4D85-9409-677EF99A35B1}"/>
          </ac:spMkLst>
        </pc:spChg>
        <pc:spChg chg="add del mod">
          <ac:chgData name="José Pedro Guzmán" userId="dc4d5758f7f33f21" providerId="LiveId" clId="{E7C3D471-5FC0-4DEB-BDAB-23DA477394A9}" dt="2021-02-25T11:19:59.911" v="2501" actId="26606"/>
          <ac:spMkLst>
            <pc:docMk/>
            <pc:sldMk cId="3873283493" sldId="298"/>
            <ac:spMk id="25" creationId="{7E7B6981-605B-49F8-A9DA-8A714DC0101F}"/>
          </ac:spMkLst>
        </pc:spChg>
        <pc:picChg chg="add del mod">
          <ac:chgData name="José Pedro Guzmán" userId="dc4d5758f7f33f21" providerId="LiveId" clId="{E7C3D471-5FC0-4DEB-BDAB-23DA477394A9}" dt="2021-02-25T11:18:10.715" v="2486" actId="478"/>
          <ac:picMkLst>
            <pc:docMk/>
            <pc:sldMk cId="3873283493" sldId="298"/>
            <ac:picMk id="4" creationId="{F6BD85EC-081E-441E-A64B-1432842C9B9A}"/>
          </ac:picMkLst>
        </pc:picChg>
        <pc:picChg chg="add mod">
          <ac:chgData name="José Pedro Guzmán" userId="dc4d5758f7f33f21" providerId="LiveId" clId="{E7C3D471-5FC0-4DEB-BDAB-23DA477394A9}" dt="2021-02-25T11:21:39.840" v="2544" actId="1076"/>
          <ac:picMkLst>
            <pc:docMk/>
            <pc:sldMk cId="3873283493" sldId="298"/>
            <ac:picMk id="8" creationId="{FF8D75D8-2F92-4629-8438-F2758223187F}"/>
          </ac:picMkLst>
        </pc:picChg>
      </pc:sldChg>
    </pc:docChg>
  </pc:docChgLst>
  <pc:docChgLst>
    <pc:chgData name="José Pedro Guzmán" userId="dc4d5758f7f33f21" providerId="LiveId" clId="{C3DD9282-BEA1-4156-8961-A683C31C36D4}"/>
    <pc:docChg chg="undo redo custSel addSld delSld modSld sldOrd modMainMaster">
      <pc:chgData name="José Pedro Guzmán" userId="dc4d5758f7f33f21" providerId="LiveId" clId="{C3DD9282-BEA1-4156-8961-A683C31C36D4}" dt="2024-05-29T12:49:43.935" v="1592" actId="20577"/>
      <pc:docMkLst>
        <pc:docMk/>
      </pc:docMkLst>
      <pc:sldChg chg="addSp delSp modSp mod modTransition delDesignElem">
        <pc:chgData name="José Pedro Guzmán" userId="dc4d5758f7f33f21" providerId="LiveId" clId="{C3DD9282-BEA1-4156-8961-A683C31C36D4}" dt="2024-05-29T11:54:54.676" v="1296"/>
        <pc:sldMkLst>
          <pc:docMk/>
          <pc:sldMk cId="109857222" sldId="256"/>
        </pc:sldMkLst>
        <pc:spChg chg="add mod">
          <ac:chgData name="José Pedro Guzmán" userId="dc4d5758f7f33f21" providerId="LiveId" clId="{C3DD9282-BEA1-4156-8961-A683C31C36D4}" dt="2024-05-29T09:37:15.654" v="65" actId="478"/>
          <ac:spMkLst>
            <pc:docMk/>
            <pc:sldMk cId="109857222" sldId="256"/>
            <ac:spMk id="2" creationId="{15B75ADD-C731-E495-DEE4-7437E0E60689}"/>
          </ac:spMkLst>
        </pc:spChg>
        <pc:spChg chg="add mod">
          <ac:chgData name="José Pedro Guzmán" userId="dc4d5758f7f33f21" providerId="LiveId" clId="{C3DD9282-BEA1-4156-8961-A683C31C36D4}" dt="2024-05-29T09:37:19.577" v="67" actId="478"/>
          <ac:spMkLst>
            <pc:docMk/>
            <pc:sldMk cId="109857222" sldId="256"/>
            <ac:spMk id="3" creationId="{5536DCFD-68DF-6CBC-21C9-8F12DC12E0BA}"/>
          </ac:spMkLst>
        </pc:spChg>
        <pc:spChg chg="add mod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6" creationId="{EFD33B11-6247-A76C-BADD-D684E2DFCB7F}"/>
          </ac:spMkLst>
        </pc:spChg>
        <pc:spChg chg="add del mod">
          <ac:chgData name="José Pedro Guzmán" userId="dc4d5758f7f33f21" providerId="LiveId" clId="{C3DD9282-BEA1-4156-8961-A683C31C36D4}" dt="2024-05-29T11:52:44.874" v="1272" actId="403"/>
          <ac:spMkLst>
            <pc:docMk/>
            <pc:sldMk cId="109857222" sldId="256"/>
            <ac:spMk id="7" creationId="{CD39C267-7E63-1A9D-022E-A88C2833B6AF}"/>
          </ac:spMkLst>
        </pc:spChg>
        <pc:spChg chg="mod">
          <ac:chgData name="José Pedro Guzmán" userId="dc4d5758f7f33f21" providerId="LiveId" clId="{C3DD9282-BEA1-4156-8961-A683C31C36D4}" dt="2024-05-29T11:47:17.258" v="1043" actId="20577"/>
          <ac:spMkLst>
            <pc:docMk/>
            <pc:sldMk cId="109857222" sldId="256"/>
            <ac:spMk id="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09:37:04.768" v="62" actId="20577"/>
          <ac:spMkLst>
            <pc:docMk/>
            <pc:sldMk cId="109857222" sldId="256"/>
            <ac:spMk id="9" creationId="{00000000-0000-0000-0000-000000000000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16" creationId="{E6C8E6EB-4C59-429B-97E4-72A058CFC4FB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18" creationId="{B5B90362-AFCC-46A9-B41C-A257A8C5B314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20" creationId="{F71EF7F1-38BA-471D-8CD4-2A9AE8E35527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22" creationId="{C0524398-BFB4-4C4A-8317-83B8729F9B26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24" creationId="{C1FA8F66-3B85-411D-A2A6-A50DF3026D9A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26" creationId="{4179E790-E691-4202-B7FA-62924FC8D195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109857222" sldId="256"/>
            <ac:spMk id="28" creationId="{065EE0A0-4DA6-4AA2-A475-14DB03C55AFA}"/>
          </ac:spMkLst>
        </pc:spChg>
        <pc:picChg chg="add del mod">
          <ac:chgData name="José Pedro Guzmán" userId="dc4d5758f7f33f21" providerId="LiveId" clId="{C3DD9282-BEA1-4156-8961-A683C31C36D4}" dt="2024-05-29T09:37:28.343" v="69" actId="478"/>
          <ac:picMkLst>
            <pc:docMk/>
            <pc:sldMk cId="109857222" sldId="256"/>
            <ac:picMk id="5" creationId="{4B5D966F-3F24-42E5-ABA0-E9FA7DEC8C69}"/>
          </ac:picMkLst>
        </pc:picChg>
        <pc:picChg chg="add del mod">
          <ac:chgData name="José Pedro Guzmán" userId="dc4d5758f7f33f21" providerId="LiveId" clId="{C3DD9282-BEA1-4156-8961-A683C31C36D4}" dt="2024-05-29T10:01:35.021" v="188" actId="1076"/>
          <ac:picMkLst>
            <pc:docMk/>
            <pc:sldMk cId="109857222" sldId="256"/>
            <ac:picMk id="1026" creationId="{A6A37222-C791-4222-8DDE-19C08AE3A262}"/>
          </ac:picMkLst>
        </pc:picChg>
        <pc:picChg chg="add mod">
          <ac:chgData name="José Pedro Guzmán" userId="dc4d5758f7f33f21" providerId="LiveId" clId="{C3DD9282-BEA1-4156-8961-A683C31C36D4}" dt="2024-05-29T11:46:59.063" v="1028" actId="1076"/>
          <ac:picMkLst>
            <pc:docMk/>
            <pc:sldMk cId="109857222" sldId="256"/>
            <ac:picMk id="1028" creationId="{24FE8EFC-D53C-C9B1-16EB-E254BC3746B7}"/>
          </ac:picMkLst>
        </pc:picChg>
        <pc:picChg chg="add mod">
          <ac:chgData name="José Pedro Guzmán" userId="dc4d5758f7f33f21" providerId="LiveId" clId="{C3DD9282-BEA1-4156-8961-A683C31C36D4}" dt="2024-05-29T11:47:02.047" v="1030" actId="1076"/>
          <ac:picMkLst>
            <pc:docMk/>
            <pc:sldMk cId="109857222" sldId="256"/>
            <ac:picMk id="1030" creationId="{1C49E666-05F0-6829-F485-3EDE9E94DDFF}"/>
          </ac:picMkLst>
        </pc:picChg>
      </pc:sldChg>
      <pc:sldChg chg="addSp delSp modSp mod modTransition setBg modClrScheme chgLayout">
        <pc:chgData name="José Pedro Guzmán" userId="dc4d5758f7f33f21" providerId="LiveId" clId="{C3DD9282-BEA1-4156-8961-A683C31C36D4}" dt="2024-05-29T11:54:54.676" v="1296"/>
        <pc:sldMkLst>
          <pc:docMk/>
          <pc:sldMk cId="2309165863" sldId="257"/>
        </pc:sldMkLst>
        <pc:spChg chg="add del mod">
          <ac:chgData name="José Pedro Guzmán" userId="dc4d5758f7f33f21" providerId="LiveId" clId="{C3DD9282-BEA1-4156-8961-A683C31C36D4}" dt="2024-05-29T10:05:26.475" v="237" actId="6264"/>
          <ac:spMkLst>
            <pc:docMk/>
            <pc:sldMk cId="2309165863" sldId="257"/>
            <ac:spMk id="2" creationId="{BF117E0D-6156-5615-F086-A2E7762F2B8D}"/>
          </ac:spMkLst>
        </pc:spChg>
        <pc:spChg chg="add del mod">
          <ac:chgData name="José Pedro Guzmán" userId="dc4d5758f7f33f21" providerId="LiveId" clId="{C3DD9282-BEA1-4156-8961-A683C31C36D4}" dt="2024-05-29T10:05:26.475" v="237" actId="6264"/>
          <ac:spMkLst>
            <pc:docMk/>
            <pc:sldMk cId="2309165863" sldId="257"/>
            <ac:spMk id="3" creationId="{2B67D89C-5A42-8013-09FA-BABA609FF444}"/>
          </ac:spMkLst>
        </pc:spChg>
        <pc:spChg chg="mod ord">
          <ac:chgData name="José Pedro Guzmán" userId="dc4d5758f7f33f21" providerId="LiveId" clId="{C3DD9282-BEA1-4156-8961-A683C31C36D4}" dt="2024-05-29T10:12:00.057" v="283" actId="20577"/>
          <ac:spMkLst>
            <pc:docMk/>
            <pc:sldMk cId="2309165863" sldId="257"/>
            <ac:spMk id="4" creationId="{00000000-0000-0000-0000-000000000000}"/>
          </ac:spMkLst>
        </pc:spChg>
        <pc:spChg chg="mod ord">
          <ac:chgData name="José Pedro Guzmán" userId="dc4d5758f7f33f21" providerId="LiveId" clId="{C3DD9282-BEA1-4156-8961-A683C31C36D4}" dt="2024-05-29T10:16:34.730" v="289"/>
          <ac:spMkLst>
            <pc:docMk/>
            <pc:sldMk cId="2309165863" sldId="257"/>
            <ac:spMk id="5" creationId="{00000000-0000-0000-0000-000000000000}"/>
          </ac:spMkLst>
        </pc:spChg>
        <pc:spChg chg="add del mod ord">
          <ac:chgData name="José Pedro Guzmán" userId="dc4d5758f7f33f21" providerId="LiveId" clId="{C3DD9282-BEA1-4156-8961-A683C31C36D4}" dt="2024-05-29T10:05:26.475" v="237" actId="6264"/>
          <ac:spMkLst>
            <pc:docMk/>
            <pc:sldMk cId="2309165863" sldId="257"/>
            <ac:spMk id="6" creationId="{A9487919-62B2-58E5-E867-D0B3E8DF45BB}"/>
          </ac:spMkLst>
        </pc:spChg>
        <pc:spChg chg="add del mod ord">
          <ac:chgData name="José Pedro Guzmán" userId="dc4d5758f7f33f21" providerId="LiveId" clId="{C3DD9282-BEA1-4156-8961-A683C31C36D4}" dt="2024-05-29T10:05:26.475" v="237" actId="6264"/>
          <ac:spMkLst>
            <pc:docMk/>
            <pc:sldMk cId="2309165863" sldId="257"/>
            <ac:spMk id="7" creationId="{89EC637D-3CE0-3FCC-9EAE-2E2225B0E579}"/>
          </ac:spMkLst>
        </pc:spChg>
        <pc:spChg chg="add del mod ord">
          <ac:chgData name="José Pedro Guzmán" userId="dc4d5758f7f33f21" providerId="LiveId" clId="{C3DD9282-BEA1-4156-8961-A683C31C36D4}" dt="2024-05-29T10:07:03.150" v="247" actId="700"/>
          <ac:spMkLst>
            <pc:docMk/>
            <pc:sldMk cId="2309165863" sldId="257"/>
            <ac:spMk id="8" creationId="{7673790D-C5DC-65EF-DBA6-54C872E8DF2A}"/>
          </ac:spMkLst>
        </pc:spChg>
        <pc:spChg chg="add del mod ord">
          <ac:chgData name="José Pedro Guzmán" userId="dc4d5758f7f33f21" providerId="LiveId" clId="{C3DD9282-BEA1-4156-8961-A683C31C36D4}" dt="2024-05-29T10:07:03.150" v="247" actId="700"/>
          <ac:spMkLst>
            <pc:docMk/>
            <pc:sldMk cId="2309165863" sldId="257"/>
            <ac:spMk id="9" creationId="{2527C668-1186-CA47-3B88-A27F1A381F24}"/>
          </ac:spMkLst>
        </pc:spChg>
        <pc:spChg chg="add del mod ord">
          <ac:chgData name="José Pedro Guzmán" userId="dc4d5758f7f33f21" providerId="LiveId" clId="{C3DD9282-BEA1-4156-8961-A683C31C36D4}" dt="2024-05-29T10:07:03.150" v="247" actId="700"/>
          <ac:spMkLst>
            <pc:docMk/>
            <pc:sldMk cId="2309165863" sldId="257"/>
            <ac:spMk id="10" creationId="{59681A55-846C-F823-E735-936C4FC92995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17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1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19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0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1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2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3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14:10.081" v="288" actId="14100"/>
          <ac:spMkLst>
            <pc:docMk/>
            <pc:sldMk cId="2309165863" sldId="257"/>
            <ac:spMk id="25" creationId="{00000000-0000-0000-0000-000000000000}"/>
          </ac:spMkLst>
        </pc:spChg>
        <pc:grpChg chg="mod">
          <ac:chgData name="José Pedro Guzmán" userId="dc4d5758f7f33f21" providerId="LiveId" clId="{C3DD9282-BEA1-4156-8961-A683C31C36D4}" dt="2024-05-29T10:14:10.081" v="288" actId="14100"/>
          <ac:grpSpMkLst>
            <pc:docMk/>
            <pc:sldMk cId="2309165863" sldId="257"/>
            <ac:grpSpMk id="16" creationId="{00000000-0000-0000-0000-000000000000}"/>
          </ac:grpSpMkLst>
        </pc:grpChg>
        <pc:picChg chg="add mod">
          <ac:chgData name="José Pedro Guzmán" userId="dc4d5758f7f33f21" providerId="LiveId" clId="{C3DD9282-BEA1-4156-8961-A683C31C36D4}" dt="2024-05-29T10:11:23.244" v="266" actId="14100"/>
          <ac:picMkLst>
            <pc:docMk/>
            <pc:sldMk cId="2309165863" sldId="257"/>
            <ac:picMk id="11" creationId="{5E6A9ED8-5A15-B48D-884B-BAB0780C4719}"/>
          </ac:picMkLst>
        </pc:picChg>
      </pc:sldChg>
      <pc:sldChg chg="addSp delSp modSp mod modTransition chgLayout">
        <pc:chgData name="José Pedro Guzmán" userId="dc4d5758f7f33f21" providerId="LiveId" clId="{C3DD9282-BEA1-4156-8961-A683C31C36D4}" dt="2024-05-29T11:54:54.676" v="1296"/>
        <pc:sldMkLst>
          <pc:docMk/>
          <pc:sldMk cId="195228844" sldId="259"/>
        </pc:sldMkLst>
        <pc:spChg chg="add del mod">
          <ac:chgData name="José Pedro Guzmán" userId="dc4d5758f7f33f21" providerId="LiveId" clId="{C3DD9282-BEA1-4156-8961-A683C31C36D4}" dt="2024-05-29T10:08:02.103" v="252" actId="6264"/>
          <ac:spMkLst>
            <pc:docMk/>
            <pc:sldMk cId="195228844" sldId="259"/>
            <ac:spMk id="2" creationId="{4D23C4A9-A2B2-1534-BBC0-E32EBB04FB41}"/>
          </ac:spMkLst>
        </pc:spChg>
        <pc:spChg chg="add del mod">
          <ac:chgData name="José Pedro Guzmán" userId="dc4d5758f7f33f21" providerId="LiveId" clId="{C3DD9282-BEA1-4156-8961-A683C31C36D4}" dt="2024-05-29T10:08:02.103" v="252" actId="6264"/>
          <ac:spMkLst>
            <pc:docMk/>
            <pc:sldMk cId="195228844" sldId="259"/>
            <ac:spMk id="3" creationId="{7EF59A6D-52B4-08E0-5132-08492F259B40}"/>
          </ac:spMkLst>
        </pc:spChg>
        <pc:spChg chg="mod ord">
          <ac:chgData name="José Pedro Guzmán" userId="dc4d5758f7f33f21" providerId="LiveId" clId="{C3DD9282-BEA1-4156-8961-A683C31C36D4}" dt="2024-05-29T10:17:47.331" v="312" actId="20577"/>
          <ac:spMkLst>
            <pc:docMk/>
            <pc:sldMk cId="195228844" sldId="259"/>
            <ac:spMk id="4" creationId="{00000000-0000-0000-0000-000000000000}"/>
          </ac:spMkLst>
        </pc:spChg>
        <pc:spChg chg="mod ord">
          <ac:chgData name="José Pedro Guzmán" userId="dc4d5758f7f33f21" providerId="LiveId" clId="{C3DD9282-BEA1-4156-8961-A683C31C36D4}" dt="2024-05-29T10:20:40.478" v="343" actId="15"/>
          <ac:spMkLst>
            <pc:docMk/>
            <pc:sldMk cId="195228844" sldId="259"/>
            <ac:spMk id="5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08:02.103" v="252" actId="6264"/>
          <ac:spMkLst>
            <pc:docMk/>
            <pc:sldMk cId="195228844" sldId="259"/>
            <ac:spMk id="6" creationId="{AFD4D5A3-F90A-2C57-1545-9A1DB57FE0CD}"/>
          </ac:spMkLst>
        </pc:spChg>
        <pc:picChg chg="mod ord">
          <ac:chgData name="José Pedro Guzmán" userId="dc4d5758f7f33f21" providerId="LiveId" clId="{C3DD9282-BEA1-4156-8961-A683C31C36D4}" dt="2024-05-29T10:09:00.084" v="255"/>
          <ac:picMkLst>
            <pc:docMk/>
            <pc:sldMk cId="195228844" sldId="259"/>
            <ac:picMk id="7" creationId="{00000000-0000-0000-0000-000000000000}"/>
          </ac:picMkLst>
        </pc:picChg>
        <pc:picChg chg="add mod">
          <ac:chgData name="José Pedro Guzmán" userId="dc4d5758f7f33f21" providerId="LiveId" clId="{C3DD9282-BEA1-4156-8961-A683C31C36D4}" dt="2024-05-29T10:11:27.782" v="267" actId="14100"/>
          <ac:picMkLst>
            <pc:docMk/>
            <pc:sldMk cId="195228844" sldId="259"/>
            <ac:picMk id="8" creationId="{4AA33CDB-44C4-5A0E-D76C-9BAF313C0847}"/>
          </ac:picMkLst>
        </pc:picChg>
      </pc:sldChg>
      <pc:sldChg chg="addSp delSp modSp mod modTransition">
        <pc:chgData name="José Pedro Guzmán" userId="dc4d5758f7f33f21" providerId="LiveId" clId="{C3DD9282-BEA1-4156-8961-A683C31C36D4}" dt="2024-05-29T12:37:11.412" v="1557" actId="1076"/>
        <pc:sldMkLst>
          <pc:docMk/>
          <pc:sldMk cId="895914849" sldId="260"/>
        </pc:sldMkLst>
        <pc:spChg chg="mod">
          <ac:chgData name="José Pedro Guzmán" userId="dc4d5758f7f33f21" providerId="LiveId" clId="{C3DD9282-BEA1-4156-8961-A683C31C36D4}" dt="2024-05-29T12:37:08.124" v="1556" actId="20577"/>
          <ac:spMkLst>
            <pc:docMk/>
            <pc:sldMk cId="895914849" sldId="260"/>
            <ac:spMk id="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1:26:32.675" v="866" actId="27636"/>
          <ac:spMkLst>
            <pc:docMk/>
            <pc:sldMk cId="895914849" sldId="260"/>
            <ac:spMk id="5" creationId="{00000000-0000-0000-0000-000000000000}"/>
          </ac:spMkLst>
        </pc:spChg>
        <pc:grpChg chg="del">
          <ac:chgData name="José Pedro Guzmán" userId="dc4d5758f7f33f21" providerId="LiveId" clId="{C3DD9282-BEA1-4156-8961-A683C31C36D4}" dt="2024-05-29T11:26:06.017" v="830" actId="478"/>
          <ac:grpSpMkLst>
            <pc:docMk/>
            <pc:sldMk cId="895914849" sldId="260"/>
            <ac:grpSpMk id="6" creationId="{00000000-0000-0000-0000-000000000000}"/>
          </ac:grpSpMkLst>
        </pc:grpChg>
        <pc:grpChg chg="del mod">
          <ac:chgData name="José Pedro Guzmán" userId="dc4d5758f7f33f21" providerId="LiveId" clId="{C3DD9282-BEA1-4156-8961-A683C31C36D4}" dt="2024-05-29T11:26:51.451" v="868" actId="478"/>
          <ac:grpSpMkLst>
            <pc:docMk/>
            <pc:sldMk cId="895914849" sldId="260"/>
            <ac:grpSpMk id="20" creationId="{00000000-0000-0000-0000-000000000000}"/>
          </ac:grpSpMkLst>
        </pc:grpChg>
        <pc:picChg chg="add mod">
          <ac:chgData name="José Pedro Guzmán" userId="dc4d5758f7f33f21" providerId="LiveId" clId="{C3DD9282-BEA1-4156-8961-A683C31C36D4}" dt="2024-05-29T12:37:11.412" v="1557" actId="1076"/>
          <ac:picMkLst>
            <pc:docMk/>
            <pc:sldMk cId="895914849" sldId="260"/>
            <ac:picMk id="2" creationId="{50A956B2-D835-0452-C05C-B68C5234A1F3}"/>
          </ac:picMkLst>
        </pc:picChg>
        <pc:picChg chg="add mod ord">
          <ac:chgData name="José Pedro Guzmán" userId="dc4d5758f7f33f21" providerId="LiveId" clId="{C3DD9282-BEA1-4156-8961-A683C31C36D4}" dt="2024-05-29T11:26:55.355" v="870" actId="167"/>
          <ac:picMkLst>
            <pc:docMk/>
            <pc:sldMk cId="895914849" sldId="260"/>
            <ac:picMk id="3" creationId="{EB9F58E1-AAFE-8797-E168-5F73D472D786}"/>
          </ac:picMkLst>
        </pc:picChg>
        <pc:picChg chg="add mod">
          <ac:chgData name="José Pedro Guzmán" userId="dc4d5758f7f33f21" providerId="LiveId" clId="{C3DD9282-BEA1-4156-8961-A683C31C36D4}" dt="2024-05-29T11:29:46.975" v="872"/>
          <ac:picMkLst>
            <pc:docMk/>
            <pc:sldMk cId="895914849" sldId="260"/>
            <ac:picMk id="19" creationId="{300521F8-13DE-36BE-0628-E28B940A6E4A}"/>
          </ac:picMkLst>
        </pc:picChg>
      </pc:sldChg>
      <pc:sldChg chg="addSp delSp modSp mod modTransition">
        <pc:chgData name="José Pedro Guzmán" userId="dc4d5758f7f33f21" providerId="LiveId" clId="{C3DD9282-BEA1-4156-8961-A683C31C36D4}" dt="2024-05-29T11:54:54.676" v="1296"/>
        <pc:sldMkLst>
          <pc:docMk/>
          <pc:sldMk cId="3626630362" sldId="261"/>
        </pc:sldMkLst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3626630362" sldId="261"/>
            <ac:spMk id="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19.178" v="379" actId="20577"/>
          <ac:spMkLst>
            <pc:docMk/>
            <pc:sldMk cId="3626630362" sldId="261"/>
            <ac:spMk id="5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7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9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0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1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2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3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4:50.179" v="235" actId="1076"/>
          <ac:spMkLst>
            <pc:docMk/>
            <pc:sldMk cId="3626630362" sldId="261"/>
            <ac:spMk id="15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17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1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19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0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1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2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3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6:14.026" v="363" actId="1076"/>
          <ac:spMkLst>
            <pc:docMk/>
            <pc:sldMk cId="3626630362" sldId="261"/>
            <ac:spMk id="25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1.948" v="383" actId="1076"/>
          <ac:spMkLst>
            <pc:docMk/>
            <pc:sldMk cId="3626630362" sldId="261"/>
            <ac:spMk id="26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2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29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0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1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2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3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5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6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7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8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29:35.616" v="384" actId="1076"/>
          <ac:spMkLst>
            <pc:docMk/>
            <pc:sldMk cId="3626630362" sldId="261"/>
            <ac:spMk id="39" creationId="{00000000-0000-0000-0000-000000000000}"/>
          </ac:spMkLst>
        </pc:spChg>
        <pc:grpChg chg="add del mod">
          <ac:chgData name="José Pedro Guzmán" userId="dc4d5758f7f33f21" providerId="LiveId" clId="{C3DD9282-BEA1-4156-8961-A683C31C36D4}" dt="2024-05-29T10:04:50.179" v="235" actId="1076"/>
          <ac:grpSpMkLst>
            <pc:docMk/>
            <pc:sldMk cId="3626630362" sldId="261"/>
            <ac:grpSpMk id="6" creationId="{00000000-0000-0000-0000-000000000000}"/>
          </ac:grpSpMkLst>
        </pc:grpChg>
        <pc:grpChg chg="mod">
          <ac:chgData name="José Pedro Guzmán" userId="dc4d5758f7f33f21" providerId="LiveId" clId="{C3DD9282-BEA1-4156-8961-A683C31C36D4}" dt="2024-05-29T10:26:14.026" v="363" actId="1076"/>
          <ac:grpSpMkLst>
            <pc:docMk/>
            <pc:sldMk cId="3626630362" sldId="261"/>
            <ac:grpSpMk id="16" creationId="{00000000-0000-0000-0000-000000000000}"/>
          </ac:grpSpMkLst>
        </pc:grpChg>
        <pc:grpChg chg="add del mod">
          <ac:chgData name="José Pedro Guzmán" userId="dc4d5758f7f33f21" providerId="LiveId" clId="{C3DD9282-BEA1-4156-8961-A683C31C36D4}" dt="2024-05-29T10:29:35.616" v="384" actId="1076"/>
          <ac:grpSpMkLst>
            <pc:docMk/>
            <pc:sldMk cId="3626630362" sldId="261"/>
            <ac:grpSpMk id="27" creationId="{00000000-0000-0000-0000-000000000000}"/>
          </ac:grpSpMkLst>
        </pc:grpChg>
        <pc:picChg chg="add del mod">
          <ac:chgData name="José Pedro Guzmán" userId="dc4d5758f7f33f21" providerId="LiveId" clId="{C3DD9282-BEA1-4156-8961-A683C31C36D4}" dt="2024-05-29T10:29:29.706" v="382" actId="1076"/>
          <ac:picMkLst>
            <pc:docMk/>
            <pc:sldMk cId="3626630362" sldId="261"/>
            <ac:picMk id="3" creationId="{EFC02772-A6E1-4844-9292-32C0E17B7523}"/>
          </ac:picMkLst>
        </pc:picChg>
      </pc:sldChg>
      <pc:sldChg chg="modSp del">
        <pc:chgData name="José Pedro Guzmán" userId="dc4d5758f7f33f21" providerId="LiveId" clId="{C3DD9282-BEA1-4156-8961-A683C31C36D4}" dt="2024-05-29T10:31:16.040" v="392" actId="2696"/>
        <pc:sldMkLst>
          <pc:docMk/>
          <pc:sldMk cId="2042889653" sldId="265"/>
        </pc:sldMkLst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2042889653" sldId="265"/>
            <ac:spMk id="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2042889653" sldId="265"/>
            <ac:spMk id="5" creationId="{00000000-0000-0000-0000-000000000000}"/>
          </ac:spMkLst>
        </pc:spChg>
      </pc:sldChg>
      <pc:sldChg chg="modSp del">
        <pc:chgData name="José Pedro Guzmán" userId="dc4d5758f7f33f21" providerId="LiveId" clId="{C3DD9282-BEA1-4156-8961-A683C31C36D4}" dt="2024-05-29T11:36:10.775" v="894" actId="2696"/>
        <pc:sldMkLst>
          <pc:docMk/>
          <pc:sldMk cId="3219125149" sldId="266"/>
        </pc:sldMkLst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3219125149" sldId="266"/>
            <ac:spMk id="5" creationId="{00000000-0000-0000-0000-000000000000}"/>
          </ac:spMkLst>
        </pc:spChg>
      </pc:sldChg>
      <pc:sldChg chg="addSp delSp modSp mod ord modTransition">
        <pc:chgData name="José Pedro Guzmán" userId="dc4d5758f7f33f21" providerId="LiveId" clId="{C3DD9282-BEA1-4156-8961-A683C31C36D4}" dt="2024-05-29T12:15:47.402" v="1465" actId="1076"/>
        <pc:sldMkLst>
          <pc:docMk/>
          <pc:sldMk cId="1472603673" sldId="268"/>
        </pc:sldMkLst>
        <pc:spChg chg="add del mod">
          <ac:chgData name="José Pedro Guzmán" userId="dc4d5758f7f33f21" providerId="LiveId" clId="{C3DD9282-BEA1-4156-8961-A683C31C36D4}" dt="2024-05-29T11:07:42.663" v="432" actId="478"/>
          <ac:spMkLst>
            <pc:docMk/>
            <pc:sldMk cId="1472603673" sldId="268"/>
            <ac:spMk id="2" creationId="{277CC7FE-6A2D-74B9-024A-E9F97459AC3C}"/>
          </ac:spMkLst>
        </pc:spChg>
        <pc:spChg chg="mod">
          <ac:chgData name="José Pedro Guzmán" userId="dc4d5758f7f33f21" providerId="LiveId" clId="{C3DD9282-BEA1-4156-8961-A683C31C36D4}" dt="2024-05-29T11:20:30.893" v="765" actId="27636"/>
          <ac:spMkLst>
            <pc:docMk/>
            <pc:sldMk cId="1472603673" sldId="268"/>
            <ac:spMk id="3" creationId="{00000000-0000-0000-0000-000000000000}"/>
          </ac:spMkLst>
        </pc:spChg>
        <pc:spChg chg="del mod">
          <ac:chgData name="José Pedro Guzmán" userId="dc4d5758f7f33f21" providerId="LiveId" clId="{C3DD9282-BEA1-4156-8961-A683C31C36D4}" dt="2024-05-29T11:07:40.374" v="431" actId="478"/>
          <ac:spMkLst>
            <pc:docMk/>
            <pc:sldMk cId="1472603673" sldId="268"/>
            <ac:spMk id="4" creationId="{00000000-0000-0000-0000-000000000000}"/>
          </ac:spMkLst>
        </pc:spChg>
        <pc:spChg chg="del mod">
          <ac:chgData name="José Pedro Guzmán" userId="dc4d5758f7f33f21" providerId="LiveId" clId="{C3DD9282-BEA1-4156-8961-A683C31C36D4}" dt="2024-05-29T11:07:48.226" v="435" actId="478"/>
          <ac:spMkLst>
            <pc:docMk/>
            <pc:sldMk cId="1472603673" sldId="268"/>
            <ac:spMk id="5" creationId="{00000000-0000-0000-0000-000000000000}"/>
          </ac:spMkLst>
        </pc:spChg>
        <pc:spChg chg="del mod">
          <ac:chgData name="José Pedro Guzmán" userId="dc4d5758f7f33f21" providerId="LiveId" clId="{C3DD9282-BEA1-4156-8961-A683C31C36D4}" dt="2024-05-29T11:07:53.889" v="437" actId="478"/>
          <ac:spMkLst>
            <pc:docMk/>
            <pc:sldMk cId="1472603673" sldId="268"/>
            <ac:spMk id="6" creationId="{00000000-0000-0000-0000-000000000000}"/>
          </ac:spMkLst>
        </pc:spChg>
        <pc:spChg chg="del mod">
          <ac:chgData name="José Pedro Guzmán" userId="dc4d5758f7f33f21" providerId="LiveId" clId="{C3DD9282-BEA1-4156-8961-A683C31C36D4}" dt="2024-05-29T11:07:57.206" v="439" actId="478"/>
          <ac:spMkLst>
            <pc:docMk/>
            <pc:sldMk cId="1472603673" sldId="268"/>
            <ac:spMk id="7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1:07:49.464" v="436" actId="478"/>
          <ac:spMkLst>
            <pc:docMk/>
            <pc:sldMk cId="1472603673" sldId="268"/>
            <ac:spMk id="23" creationId="{3561D960-4E94-1144-8BD6-44F79F2026CE}"/>
          </ac:spMkLst>
        </pc:spChg>
        <pc:spChg chg="add del mod">
          <ac:chgData name="José Pedro Guzmán" userId="dc4d5758f7f33f21" providerId="LiveId" clId="{C3DD9282-BEA1-4156-8961-A683C31C36D4}" dt="2024-05-29T11:07:55.823" v="438" actId="478"/>
          <ac:spMkLst>
            <pc:docMk/>
            <pc:sldMk cId="1472603673" sldId="268"/>
            <ac:spMk id="25" creationId="{92FCA396-B9D0-1374-1C85-D9F215D506DF}"/>
          </ac:spMkLst>
        </pc:spChg>
        <pc:spChg chg="add del mod">
          <ac:chgData name="José Pedro Guzmán" userId="dc4d5758f7f33f21" providerId="LiveId" clId="{C3DD9282-BEA1-4156-8961-A683C31C36D4}" dt="2024-05-29T11:07:58.849" v="440" actId="478"/>
          <ac:spMkLst>
            <pc:docMk/>
            <pc:sldMk cId="1472603673" sldId="268"/>
            <ac:spMk id="27" creationId="{52E56468-A085-D963-7941-95E140B6F81E}"/>
          </ac:spMkLst>
        </pc:spChg>
        <pc:grpChg chg="del">
          <ac:chgData name="José Pedro Guzmán" userId="dc4d5758f7f33f21" providerId="LiveId" clId="{C3DD9282-BEA1-4156-8961-A683C31C36D4}" dt="2024-05-29T11:07:40.374" v="431" actId="478"/>
          <ac:grpSpMkLst>
            <pc:docMk/>
            <pc:sldMk cId="1472603673" sldId="268"/>
            <ac:grpSpMk id="8" creationId="{00000000-0000-0000-0000-000000000000}"/>
          </ac:grpSpMkLst>
        </pc:grpChg>
        <pc:grpChg chg="del">
          <ac:chgData name="José Pedro Guzmán" userId="dc4d5758f7f33f21" providerId="LiveId" clId="{C3DD9282-BEA1-4156-8961-A683C31C36D4}" dt="2024-05-29T11:07:40.374" v="431" actId="478"/>
          <ac:grpSpMkLst>
            <pc:docMk/>
            <pc:sldMk cId="1472603673" sldId="268"/>
            <ac:grpSpMk id="19" creationId="{00000000-0000-0000-0000-000000000000}"/>
          </ac:grpSpMkLst>
        </pc:grpChg>
        <pc:picChg chg="add mod">
          <ac:chgData name="José Pedro Guzmán" userId="dc4d5758f7f33f21" providerId="LiveId" clId="{C3DD9282-BEA1-4156-8961-A683C31C36D4}" dt="2024-05-29T12:15:40.412" v="1464" actId="1076"/>
          <ac:picMkLst>
            <pc:docMk/>
            <pc:sldMk cId="1472603673" sldId="268"/>
            <ac:picMk id="4" creationId="{A7EBEDBF-1765-A0B6-E8C2-768C6356EE9E}"/>
          </ac:picMkLst>
        </pc:picChg>
        <pc:picChg chg="add mod">
          <ac:chgData name="José Pedro Guzmán" userId="dc4d5758f7f33f21" providerId="LiveId" clId="{C3DD9282-BEA1-4156-8961-A683C31C36D4}" dt="2024-05-29T12:15:47.402" v="1465" actId="1076"/>
          <ac:picMkLst>
            <pc:docMk/>
            <pc:sldMk cId="1472603673" sldId="268"/>
            <ac:picMk id="6" creationId="{74ECB405-82B7-4C11-0919-B7B7D26BEC78}"/>
          </ac:picMkLst>
        </pc:picChg>
        <pc:picChg chg="add mod">
          <ac:chgData name="José Pedro Guzmán" userId="dc4d5758f7f33f21" providerId="LiveId" clId="{C3DD9282-BEA1-4156-8961-A683C31C36D4}" dt="2024-05-29T11:09:03.933" v="447"/>
          <ac:picMkLst>
            <pc:docMk/>
            <pc:sldMk cId="1472603673" sldId="268"/>
            <ac:picMk id="28" creationId="{BE9EC93D-9371-E326-3D2E-46ADCA549389}"/>
          </ac:picMkLst>
        </pc:picChg>
        <pc:picChg chg="add del mod">
          <ac:chgData name="José Pedro Guzmán" userId="dc4d5758f7f33f21" providerId="LiveId" clId="{C3DD9282-BEA1-4156-8961-A683C31C36D4}" dt="2024-05-29T11:14:01.542" v="453" actId="478"/>
          <ac:picMkLst>
            <pc:docMk/>
            <pc:sldMk cId="1472603673" sldId="268"/>
            <ac:picMk id="29" creationId="{788048DC-00FB-09CE-609B-CFA4A5FE2399}"/>
          </ac:picMkLst>
        </pc:picChg>
      </pc:sldChg>
      <pc:sldChg chg="addSp delSp modSp mod ord modTransition">
        <pc:chgData name="José Pedro Guzmán" userId="dc4d5758f7f33f21" providerId="LiveId" clId="{C3DD9282-BEA1-4156-8961-A683C31C36D4}" dt="2024-05-29T12:06:46.273" v="1331" actId="20577"/>
        <pc:sldMkLst>
          <pc:docMk/>
          <pc:sldMk cId="3536249203" sldId="270"/>
        </pc:sldMkLst>
        <pc:spChg chg="add mod">
          <ac:chgData name="José Pedro Guzmán" userId="dc4d5758f7f33f21" providerId="LiveId" clId="{C3DD9282-BEA1-4156-8961-A683C31C36D4}" dt="2024-05-29T11:18:46.979" v="707"/>
          <ac:spMkLst>
            <pc:docMk/>
            <pc:sldMk cId="3536249203" sldId="270"/>
            <ac:spMk id="2" creationId="{E6E64BE8-463E-1E05-5DDD-41CF8594E5E0}"/>
          </ac:spMkLst>
        </pc:spChg>
        <pc:spChg chg="add del mod">
          <ac:chgData name="José Pedro Guzmán" userId="dc4d5758f7f33f21" providerId="LiveId" clId="{C3DD9282-BEA1-4156-8961-A683C31C36D4}" dt="2024-05-29T11:18:55.757" v="711" actId="478"/>
          <ac:spMkLst>
            <pc:docMk/>
            <pc:sldMk cId="3536249203" sldId="270"/>
            <ac:spMk id="3" creationId="{00000000-0000-0000-0000-000000000000}"/>
          </ac:spMkLst>
        </pc:spChg>
        <pc:spChg chg="add mod">
          <ac:chgData name="José Pedro Guzmán" userId="dc4d5758f7f33f21" providerId="LiveId" clId="{C3DD9282-BEA1-4156-8961-A683C31C36D4}" dt="2024-05-29T11:18:40.045" v="702"/>
          <ac:spMkLst>
            <pc:docMk/>
            <pc:sldMk cId="3536249203" sldId="270"/>
            <ac:spMk id="4" creationId="{64109A42-64F5-32AA-90CE-D7369FDB6A14}"/>
          </ac:spMkLst>
        </pc:spChg>
        <pc:spChg chg="add del mod">
          <ac:chgData name="José Pedro Guzmán" userId="dc4d5758f7f33f21" providerId="LiveId" clId="{C3DD9282-BEA1-4156-8961-A683C31C36D4}" dt="2024-05-29T11:18:46.634" v="706" actId="478"/>
          <ac:spMkLst>
            <pc:docMk/>
            <pc:sldMk cId="3536249203" sldId="270"/>
            <ac:spMk id="6" creationId="{C829684C-9D4F-5901-5201-17D6AF72A3C2}"/>
          </ac:spMkLst>
        </pc:spChg>
        <pc:spChg chg="add del mod">
          <ac:chgData name="José Pedro Guzmán" userId="dc4d5758f7f33f21" providerId="LiveId" clId="{C3DD9282-BEA1-4156-8961-A683C31C36D4}" dt="2024-05-29T11:18:57.727" v="712" actId="478"/>
          <ac:spMkLst>
            <pc:docMk/>
            <pc:sldMk cId="3536249203" sldId="270"/>
            <ac:spMk id="8" creationId="{037FC93B-31BC-6DA9-61EE-C3121A0D000F}"/>
          </ac:spMkLst>
        </pc:spChg>
        <pc:spChg chg="add mod">
          <ac:chgData name="José Pedro Guzmán" userId="dc4d5758f7f33f21" providerId="LiveId" clId="{C3DD9282-BEA1-4156-8961-A683C31C36D4}" dt="2024-05-29T11:19:10.200" v="714" actId="1076"/>
          <ac:spMkLst>
            <pc:docMk/>
            <pc:sldMk cId="3536249203" sldId="270"/>
            <ac:spMk id="9" creationId="{06F11C22-291A-B517-B2C9-AE5F897CE498}"/>
          </ac:spMkLst>
        </pc:spChg>
        <pc:spChg chg="add mod">
          <ac:chgData name="José Pedro Guzmán" userId="dc4d5758f7f33f21" providerId="LiveId" clId="{C3DD9282-BEA1-4156-8961-A683C31C36D4}" dt="2024-05-29T12:06:46.273" v="1331" actId="20577"/>
          <ac:spMkLst>
            <pc:docMk/>
            <pc:sldMk cId="3536249203" sldId="270"/>
            <ac:spMk id="10" creationId="{EC15EF71-099B-8DE6-2B1A-EAE7601BEEF9}"/>
          </ac:spMkLst>
        </pc:spChg>
        <pc:grpChg chg="del">
          <ac:chgData name="José Pedro Guzmán" userId="dc4d5758f7f33f21" providerId="LiveId" clId="{C3DD9282-BEA1-4156-8961-A683C31C36D4}" dt="2024-05-29T11:18:53.827" v="710" actId="478"/>
          <ac:grpSpMkLst>
            <pc:docMk/>
            <pc:sldMk cId="3536249203" sldId="270"/>
            <ac:grpSpMk id="17" creationId="{045EBDF3-1D85-45E8-AA26-BA8A32F5115F}"/>
          </ac:grpSpMkLst>
        </pc:grpChg>
        <pc:graphicFrameChg chg="del">
          <ac:chgData name="José Pedro Guzmán" userId="dc4d5758f7f33f21" providerId="LiveId" clId="{C3DD9282-BEA1-4156-8961-A683C31C36D4}" dt="2024-05-29T11:18:53.827" v="710" actId="478"/>
          <ac:graphicFrameMkLst>
            <pc:docMk/>
            <pc:sldMk cId="3536249203" sldId="270"/>
            <ac:graphicFrameMk id="16" creationId="{9A769324-E590-40DE-823B-604F42424A0E}"/>
          </ac:graphicFrameMkLst>
        </pc:graphicFrameChg>
        <pc:picChg chg="add mod">
          <ac:chgData name="José Pedro Guzmán" userId="dc4d5758f7f33f21" providerId="LiveId" clId="{C3DD9282-BEA1-4156-8961-A683C31C36D4}" dt="2024-05-29T11:19:16.249" v="715"/>
          <ac:picMkLst>
            <pc:docMk/>
            <pc:sldMk cId="3536249203" sldId="270"/>
            <ac:picMk id="11" creationId="{065228A7-CFC7-92D5-AAAC-389B65E0AA80}"/>
          </ac:picMkLst>
        </pc:picChg>
        <pc:picChg chg="mod">
          <ac:chgData name="José Pedro Guzmán" userId="dc4d5758f7f33f21" providerId="LiveId" clId="{C3DD9282-BEA1-4156-8961-A683C31C36D4}" dt="2024-05-29T10:09:00.084" v="255"/>
          <ac:picMkLst>
            <pc:docMk/>
            <pc:sldMk cId="3536249203" sldId="270"/>
            <ac:picMk id="28" creationId="{00000000-0000-0000-0000-000000000000}"/>
          </ac:picMkLst>
        </pc:picChg>
      </pc:sldChg>
      <pc:sldChg chg="addSp delSp modSp mod modTransition">
        <pc:chgData name="José Pedro Guzmán" userId="dc4d5758f7f33f21" providerId="LiveId" clId="{C3DD9282-BEA1-4156-8961-A683C31C36D4}" dt="2024-05-29T11:54:54.676" v="1296"/>
        <pc:sldMkLst>
          <pc:docMk/>
          <pc:sldMk cId="441421817" sldId="280"/>
        </pc:sldMkLst>
        <pc:spChg chg="mod">
          <ac:chgData name="José Pedro Guzmán" userId="dc4d5758f7f33f21" providerId="LiveId" clId="{C3DD9282-BEA1-4156-8961-A683C31C36D4}" dt="2024-05-29T10:30:19.874" v="391" actId="1076"/>
          <ac:spMkLst>
            <pc:docMk/>
            <pc:sldMk cId="441421817" sldId="280"/>
            <ac:spMk id="3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28:51.889" v="372"/>
          <ac:spMkLst>
            <pc:docMk/>
            <pc:sldMk cId="441421817" sldId="280"/>
            <ac:spMk id="4" creationId="{94EE762E-2AC7-0CF1-F346-3CC908770565}"/>
          </ac:spMkLst>
        </pc:spChg>
        <pc:spChg chg="add mod">
          <ac:chgData name="José Pedro Guzmán" userId="dc4d5758f7f33f21" providerId="LiveId" clId="{C3DD9282-BEA1-4156-8961-A683C31C36D4}" dt="2024-05-29T10:30:15.456" v="389" actId="1076"/>
          <ac:spMkLst>
            <pc:docMk/>
            <pc:sldMk cId="441421817" sldId="280"/>
            <ac:spMk id="5" creationId="{E13391DC-07D7-7DE5-0502-EBE04BB9E076}"/>
          </ac:spMkLst>
        </pc:spChg>
        <pc:graphicFrameChg chg="del">
          <ac:chgData name="José Pedro Guzmán" userId="dc4d5758f7f33f21" providerId="LiveId" clId="{C3DD9282-BEA1-4156-8961-A683C31C36D4}" dt="2024-05-29T10:28:49.723" v="371" actId="478"/>
          <ac:graphicFrameMkLst>
            <pc:docMk/>
            <pc:sldMk cId="441421817" sldId="280"/>
            <ac:graphicFrameMk id="15" creationId="{B5D5564A-0C86-4C0D-8913-1C2ECCFAA690}"/>
          </ac:graphicFrameMkLst>
        </pc:graphicFrameChg>
        <pc:picChg chg="add mod">
          <ac:chgData name="José Pedro Guzmán" userId="dc4d5758f7f33f21" providerId="LiveId" clId="{C3DD9282-BEA1-4156-8961-A683C31C36D4}" dt="2024-05-29T11:01:29.104" v="425"/>
          <ac:picMkLst>
            <pc:docMk/>
            <pc:sldMk cId="441421817" sldId="280"/>
            <ac:picMk id="6" creationId="{9182D179-1534-351F-21F1-786895B5D62E}"/>
          </ac:picMkLst>
        </pc:picChg>
        <pc:picChg chg="mod">
          <ac:chgData name="José Pedro Guzmán" userId="dc4d5758f7f33f21" providerId="LiveId" clId="{C3DD9282-BEA1-4156-8961-A683C31C36D4}" dt="2024-05-29T10:09:00.084" v="255"/>
          <ac:picMkLst>
            <pc:docMk/>
            <pc:sldMk cId="441421817" sldId="280"/>
            <ac:picMk id="18" creationId="{00000000-0000-0000-0000-000000000000}"/>
          </ac:picMkLst>
        </pc:picChg>
      </pc:sldChg>
      <pc:sldChg chg="addSp delSp modSp del mod">
        <pc:chgData name="José Pedro Guzmán" userId="dc4d5758f7f33f21" providerId="LiveId" clId="{C3DD9282-BEA1-4156-8961-A683C31C36D4}" dt="2024-05-29T10:29:03.474" v="374" actId="47"/>
        <pc:sldMkLst>
          <pc:docMk/>
          <pc:sldMk cId="222688351" sldId="285"/>
        </pc:sldMkLst>
        <pc:spChg chg="add del mod">
          <ac:chgData name="José Pedro Guzmán" userId="dc4d5758f7f33f21" providerId="LiveId" clId="{C3DD9282-BEA1-4156-8961-A683C31C36D4}" dt="2024-05-29T10:26:02.468" v="361" actId="478"/>
          <ac:spMkLst>
            <pc:docMk/>
            <pc:sldMk cId="222688351" sldId="285"/>
            <ac:spMk id="3" creationId="{0BF43DB6-0288-C2D9-E082-B2FE7097C6BD}"/>
          </ac:spMkLst>
        </pc:spChg>
        <pc:spChg chg="add mod">
          <ac:chgData name="José Pedro Guzmán" userId="dc4d5758f7f33f21" providerId="LiveId" clId="{C3DD9282-BEA1-4156-8961-A683C31C36D4}" dt="2024-05-29T10:28:33.101" v="370" actId="14100"/>
          <ac:spMkLst>
            <pc:docMk/>
            <pc:sldMk cId="222688351" sldId="285"/>
            <ac:spMk id="4" creationId="{F35C8264-B790-6F04-01E0-0B631EBF89DE}"/>
          </ac:spMkLst>
        </pc:spChg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222688351" sldId="285"/>
            <ac:spMk id="5" creationId="{00000000-0000-0000-0000-000000000000}"/>
          </ac:spMkLst>
        </pc:spChg>
        <pc:spChg chg="del">
          <ac:chgData name="José Pedro Guzmán" userId="dc4d5758f7f33f21" providerId="LiveId" clId="{C3DD9282-BEA1-4156-8961-A683C31C36D4}" dt="2024-05-29T10:25:55.892" v="359" actId="478"/>
          <ac:spMkLst>
            <pc:docMk/>
            <pc:sldMk cId="222688351" sldId="285"/>
            <ac:spMk id="9" creationId="{FD26F5A3-B8AD-4B44-B8A2-1E95D76B39DD}"/>
          </ac:spMkLst>
        </pc:spChg>
        <pc:spChg chg="del">
          <ac:chgData name="José Pedro Guzmán" userId="dc4d5758f7f33f21" providerId="LiveId" clId="{C3DD9282-BEA1-4156-8961-A683C31C36D4}" dt="2024-05-29T10:25:55.892" v="359" actId="478"/>
          <ac:spMkLst>
            <pc:docMk/>
            <pc:sldMk cId="222688351" sldId="285"/>
            <ac:spMk id="308" creationId="{FD26F5A3-B8AD-4B44-B8A2-1E95D76B39DD}"/>
          </ac:spMkLst>
        </pc:spChg>
        <pc:spChg chg="del">
          <ac:chgData name="José Pedro Guzmán" userId="dc4d5758f7f33f21" providerId="LiveId" clId="{C3DD9282-BEA1-4156-8961-A683C31C36D4}" dt="2024-05-29T10:25:55.892" v="359" actId="478"/>
          <ac:spMkLst>
            <pc:docMk/>
            <pc:sldMk cId="222688351" sldId="285"/>
            <ac:spMk id="322" creationId="{00000000-0000-0000-0000-000000000000}"/>
          </ac:spMkLst>
        </pc:spChg>
        <pc:grpChg chg="del">
          <ac:chgData name="José Pedro Guzmán" userId="dc4d5758f7f33f21" providerId="LiveId" clId="{C3DD9282-BEA1-4156-8961-A683C31C36D4}" dt="2024-05-29T10:25:55.892" v="359" actId="478"/>
          <ac:grpSpMkLst>
            <pc:docMk/>
            <pc:sldMk cId="222688351" sldId="285"/>
            <ac:grpSpMk id="327" creationId="{00000000-0000-0000-0000-000000000000}"/>
          </ac:grpSpMkLst>
        </pc:grpChg>
        <pc:grpChg chg="del">
          <ac:chgData name="José Pedro Guzmán" userId="dc4d5758f7f33f21" providerId="LiveId" clId="{C3DD9282-BEA1-4156-8961-A683C31C36D4}" dt="2024-05-29T10:25:55.892" v="359" actId="478"/>
          <ac:grpSpMkLst>
            <pc:docMk/>
            <pc:sldMk cId="222688351" sldId="285"/>
            <ac:grpSpMk id="333" creationId="{00000000-0000-0000-0000-000000000000}"/>
          </ac:grpSpMkLst>
        </pc:grpChg>
        <pc:graphicFrameChg chg="del">
          <ac:chgData name="José Pedro Guzmán" userId="dc4d5758f7f33f21" providerId="LiveId" clId="{C3DD9282-BEA1-4156-8961-A683C31C36D4}" dt="2024-05-29T10:25:55.892" v="359" actId="478"/>
          <ac:graphicFrameMkLst>
            <pc:docMk/>
            <pc:sldMk cId="222688351" sldId="285"/>
            <ac:graphicFrameMk id="6" creationId="{00000000-0000-0000-0000-000000000000}"/>
          </ac:graphicFrameMkLst>
        </pc:graphicFrameChg>
        <pc:graphicFrameChg chg="del">
          <ac:chgData name="José Pedro Guzmán" userId="dc4d5758f7f33f21" providerId="LiveId" clId="{C3DD9282-BEA1-4156-8961-A683C31C36D4}" dt="2024-05-29T10:25:55.892" v="359" actId="478"/>
          <ac:graphicFrameMkLst>
            <pc:docMk/>
            <pc:sldMk cId="222688351" sldId="285"/>
            <ac:graphicFrameMk id="51" creationId="{00000000-0000-0000-0000-000000000000}"/>
          </ac:graphicFrameMkLst>
        </pc:graphicFrameChg>
        <pc:graphicFrameChg chg="del">
          <ac:chgData name="José Pedro Guzmán" userId="dc4d5758f7f33f21" providerId="LiveId" clId="{C3DD9282-BEA1-4156-8961-A683C31C36D4}" dt="2024-05-29T10:25:55.892" v="359" actId="478"/>
          <ac:graphicFrameMkLst>
            <pc:docMk/>
            <pc:sldMk cId="222688351" sldId="285"/>
            <ac:graphicFrameMk id="52" creationId="{00000000-0000-0000-0000-000000000000}"/>
          </ac:graphicFrameMkLst>
        </pc:graphicFrameChg>
        <pc:picChg chg="add mod">
          <ac:chgData name="José Pedro Guzmán" userId="dc4d5758f7f33f21" providerId="LiveId" clId="{C3DD9282-BEA1-4156-8961-A683C31C36D4}" dt="2024-05-29T10:21:40.048" v="344"/>
          <ac:picMkLst>
            <pc:docMk/>
            <pc:sldMk cId="222688351" sldId="285"/>
            <ac:picMk id="2" creationId="{3E3A163A-F689-CEA3-A36E-2272830410FA}"/>
          </ac:picMkLst>
        </pc:picChg>
      </pc:sldChg>
      <pc:sldChg chg="addSp delSp modSp mod modTransition modClrScheme chgLayout">
        <pc:chgData name="José Pedro Guzmán" userId="dc4d5758f7f33f21" providerId="LiveId" clId="{C3DD9282-BEA1-4156-8961-A683C31C36D4}" dt="2024-05-29T11:54:54.676" v="1296"/>
        <pc:sldMkLst>
          <pc:docMk/>
          <pc:sldMk cId="2297582538" sldId="286"/>
        </pc:sldMkLst>
        <pc:spChg chg="mod">
          <ac:chgData name="José Pedro Guzmán" userId="dc4d5758f7f33f21" providerId="LiveId" clId="{C3DD9282-BEA1-4156-8961-A683C31C36D4}" dt="2024-05-29T10:32:00.583" v="411" actId="1076"/>
          <ac:spMkLst>
            <pc:docMk/>
            <pc:sldMk cId="2297582538" sldId="286"/>
            <ac:spMk id="2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5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6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7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8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9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10" creationId="{9F7C63DC-77C0-A884-B2FF-E890A64DFFA3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12" creationId="{D5D4ED7E-8CB0-415E-595F-6E4DB64E25F2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14" creationId="{7F5B0575-40D9-A540-BA8C-3864A2C4AFD3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16" creationId="{F60CD4D4-E950-AEB7-E928-7858DAC92BB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18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19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1:57.315" v="410" actId="478"/>
          <ac:spMkLst>
            <pc:docMk/>
            <pc:sldMk cId="2297582538" sldId="286"/>
            <ac:spMk id="20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21" creationId="{9D3B7484-F7D2-2E0D-B8D9-1A494BD2BC33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2" creationId="{00000000-0000-0000-0000-000000000000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3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23" creationId="{8B84CD75-7789-EFFD-1D76-C54AF2715DB7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4" creationId="{00000000-0000-0000-0000-000000000000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5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25" creationId="{E4D13E28-213A-3C6E-EAED-77B13580E363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6" creationId="{00000000-0000-0000-0000-000000000000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7" creationId="{00000000-0000-0000-0000-000000000000}"/>
          </ac:spMkLst>
        </pc:spChg>
        <pc:spChg chg="add del mod">
          <ac:chgData name="José Pedro Guzmán" userId="dc4d5758f7f33f21" providerId="LiveId" clId="{C3DD9282-BEA1-4156-8961-A683C31C36D4}" dt="2024-05-29T10:31:46.934" v="402" actId="478"/>
          <ac:spMkLst>
            <pc:docMk/>
            <pc:sldMk cId="2297582538" sldId="286"/>
            <ac:spMk id="27" creationId="{3FE606E7-E850-2F4E-F109-B038D4B84A62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8" creationId="{00000000-0000-0000-0000-000000000000}"/>
          </ac:spMkLst>
        </pc:spChg>
        <pc:spChg chg="add del mod replId">
          <ac:chgData name="José Pedro Guzmán" userId="dc4d5758f7f33f21" providerId="LiveId" clId="{C3DD9282-BEA1-4156-8961-A683C31C36D4}" dt="2024-05-29T10:31:53.413" v="405" actId="26606"/>
          <ac:spMkLst>
            <pc:docMk/>
            <pc:sldMk cId="2297582538" sldId="286"/>
            <ac:spMk id="29" creationId="{00000000-0000-0000-0000-000000000000}"/>
          </ac:spMkLst>
        </pc:spChg>
        <pc:spChg chg="add del">
          <ac:chgData name="José Pedro Guzmán" userId="dc4d5758f7f33f21" providerId="LiveId" clId="{C3DD9282-BEA1-4156-8961-A683C31C36D4}" dt="2024-05-29T10:32:17.173" v="413" actId="22"/>
          <ac:spMkLst>
            <pc:docMk/>
            <pc:sldMk cId="2297582538" sldId="286"/>
            <ac:spMk id="31" creationId="{DF757135-FF9B-0550-A34E-244C11893A78}"/>
          </ac:spMkLst>
        </pc:spChg>
        <pc:spChg chg="add mod">
          <ac:chgData name="José Pedro Guzmán" userId="dc4d5758f7f33f21" providerId="LiveId" clId="{C3DD9282-BEA1-4156-8961-A683C31C36D4}" dt="2024-05-29T10:32:36.646" v="417" actId="14100"/>
          <ac:spMkLst>
            <pc:docMk/>
            <pc:sldMk cId="2297582538" sldId="286"/>
            <ac:spMk id="33" creationId="{C69636C8-C530-E363-82CE-F1CB1E9A0B87}"/>
          </ac:spMkLst>
        </pc:spChg>
        <pc:graphicFrameChg chg="add del mod">
          <ac:chgData name="José Pedro Guzmán" userId="dc4d5758f7f33f21" providerId="LiveId" clId="{C3DD9282-BEA1-4156-8961-A683C31C36D4}" dt="2024-05-29T10:31:57.315" v="410" actId="478"/>
          <ac:graphicFrameMkLst>
            <pc:docMk/>
            <pc:sldMk cId="2297582538" sldId="286"/>
            <ac:graphicFrameMk id="3" creationId="{F2E9A1B9-1C34-49FB-BC8B-631A4B3753EC}"/>
          </ac:graphicFrameMkLst>
        </pc:graphicFrameChg>
        <pc:picChg chg="add mod">
          <ac:chgData name="José Pedro Guzmán" userId="dc4d5758f7f33f21" providerId="LiveId" clId="{C3DD9282-BEA1-4156-8961-A683C31C36D4}" dt="2024-05-29T11:06:29.613" v="430" actId="1582"/>
          <ac:picMkLst>
            <pc:docMk/>
            <pc:sldMk cId="2297582538" sldId="286"/>
            <ac:picMk id="35" creationId="{A1555873-6E22-CDC7-2779-8FB65CE545CF}"/>
          </ac:picMkLst>
        </pc:picChg>
        <pc:picChg chg="add mod">
          <ac:chgData name="José Pedro Guzmán" userId="dc4d5758f7f33f21" providerId="LiveId" clId="{C3DD9282-BEA1-4156-8961-A683C31C36D4}" dt="2024-05-29T11:01:30.990" v="426"/>
          <ac:picMkLst>
            <pc:docMk/>
            <pc:sldMk cId="2297582538" sldId="286"/>
            <ac:picMk id="36" creationId="{41AA60A9-B01A-7C43-FF3D-F142B2EB280A}"/>
          </ac:picMkLst>
        </pc:picChg>
      </pc:sldChg>
      <pc:sldChg chg="modSp del">
        <pc:chgData name="José Pedro Guzmán" userId="dc4d5758f7f33f21" providerId="LiveId" clId="{C3DD9282-BEA1-4156-8961-A683C31C36D4}" dt="2024-05-29T11:39:16.781" v="931" actId="2696"/>
        <pc:sldMkLst>
          <pc:docMk/>
          <pc:sldMk cId="1448949029" sldId="287"/>
        </pc:sldMkLst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1448949029" sldId="287"/>
            <ac:spMk id="5" creationId="{00000000-0000-0000-0000-000000000000}"/>
          </ac:spMkLst>
        </pc:spChg>
      </pc:sldChg>
      <pc:sldChg chg="addSp delSp modSp mod modTransition">
        <pc:chgData name="José Pedro Guzmán" userId="dc4d5758f7f33f21" providerId="LiveId" clId="{C3DD9282-BEA1-4156-8961-A683C31C36D4}" dt="2024-05-29T11:54:54.676" v="1296"/>
        <pc:sldMkLst>
          <pc:docMk/>
          <pc:sldMk cId="623952945" sldId="289"/>
        </pc:sldMkLst>
        <pc:spChg chg="add del">
          <ac:chgData name="José Pedro Guzmán" userId="dc4d5758f7f33f21" providerId="LiveId" clId="{C3DD9282-BEA1-4156-8961-A683C31C36D4}" dt="2024-05-29T11:34:10.426" v="878" actId="22"/>
          <ac:spMkLst>
            <pc:docMk/>
            <pc:sldMk cId="623952945" sldId="289"/>
            <ac:spMk id="4" creationId="{4820C837-7CF0-3C2E-C3BA-95F664809646}"/>
          </ac:spMkLst>
        </pc:spChg>
        <pc:spChg chg="add del">
          <ac:chgData name="José Pedro Guzmán" userId="dc4d5758f7f33f21" providerId="LiveId" clId="{C3DD9282-BEA1-4156-8961-A683C31C36D4}" dt="2024-05-29T11:34:12.575" v="880" actId="22"/>
          <ac:spMkLst>
            <pc:docMk/>
            <pc:sldMk cId="623952945" sldId="289"/>
            <ac:spMk id="6" creationId="{BE047D1D-AE72-0E43-78EC-0F7431FB9BEF}"/>
          </ac:spMkLst>
        </pc:spChg>
        <pc:spChg chg="add del">
          <ac:chgData name="José Pedro Guzmán" userId="dc4d5758f7f33f21" providerId="LiveId" clId="{C3DD9282-BEA1-4156-8961-A683C31C36D4}" dt="2024-05-29T11:34:18.887" v="884" actId="22"/>
          <ac:spMkLst>
            <pc:docMk/>
            <pc:sldMk cId="623952945" sldId="289"/>
            <ac:spMk id="8" creationId="{B357E0C4-10EB-7776-D3EC-65F5862DBCBF}"/>
          </ac:spMkLst>
        </pc:spChg>
        <pc:spChg chg="add mod">
          <ac:chgData name="José Pedro Guzmán" userId="dc4d5758f7f33f21" providerId="LiveId" clId="{C3DD9282-BEA1-4156-8961-A683C31C36D4}" dt="2024-05-29T11:35:14.453" v="893" actId="1076"/>
          <ac:spMkLst>
            <pc:docMk/>
            <pc:sldMk cId="623952945" sldId="289"/>
            <ac:spMk id="10" creationId="{A4B546D5-E9B5-63AB-B9D9-3497EEB1B6CA}"/>
          </ac:spMkLst>
        </pc:spChg>
        <pc:spChg chg="mod">
          <ac:chgData name="José Pedro Guzmán" userId="dc4d5758f7f33f21" providerId="LiveId" clId="{C3DD9282-BEA1-4156-8961-A683C31C36D4}" dt="2024-05-29T11:34:02.317" v="875"/>
          <ac:spMkLst>
            <pc:docMk/>
            <pc:sldMk cId="623952945" sldId="289"/>
            <ac:spMk id="12" creationId="{00000000-0000-0000-0000-000000000000}"/>
          </ac:spMkLst>
        </pc:spChg>
        <pc:graphicFrameChg chg="add del">
          <ac:chgData name="José Pedro Guzmán" userId="dc4d5758f7f33f21" providerId="LiveId" clId="{C3DD9282-BEA1-4156-8961-A683C31C36D4}" dt="2024-05-29T11:34:17.483" v="882" actId="478"/>
          <ac:graphicFrameMkLst>
            <pc:docMk/>
            <pc:sldMk cId="623952945" sldId="289"/>
            <ac:graphicFrameMk id="3" creationId="{00000000-0000-0000-0000-000000000000}"/>
          </ac:graphicFrameMkLst>
        </pc:graphicFrameChg>
      </pc:sldChg>
      <pc:sldChg chg="modSp del">
        <pc:chgData name="José Pedro Guzmán" userId="dc4d5758f7f33f21" providerId="LiveId" clId="{C3DD9282-BEA1-4156-8961-A683C31C36D4}" dt="2024-05-29T11:29:42.613" v="871" actId="2696"/>
        <pc:sldMkLst>
          <pc:docMk/>
          <pc:sldMk cId="3274253949" sldId="290"/>
        </pc:sldMkLst>
        <pc:spChg chg="mod">
          <ac:chgData name="José Pedro Guzmán" userId="dc4d5758f7f33f21" providerId="LiveId" clId="{C3DD9282-BEA1-4156-8961-A683C31C36D4}" dt="2024-05-29T10:09:00.084" v="255"/>
          <ac:spMkLst>
            <pc:docMk/>
            <pc:sldMk cId="3274253949" sldId="290"/>
            <ac:spMk id="7" creationId="{00000000-0000-0000-0000-000000000000}"/>
          </ac:spMkLst>
        </pc:spChg>
      </pc:sldChg>
      <pc:sldChg chg="addSp delSp modSp mod modTransition setBg modClrScheme delDesignElem chgLayout">
        <pc:chgData name="José Pedro Guzmán" userId="dc4d5758f7f33f21" providerId="LiveId" clId="{C3DD9282-BEA1-4156-8961-A683C31C36D4}" dt="2024-05-29T11:54:54.676" v="1296"/>
        <pc:sldMkLst>
          <pc:docMk/>
          <pc:sldMk cId="92594583" sldId="296"/>
        </pc:sldMkLst>
        <pc:spChg chg="mod">
          <ac:chgData name="José Pedro Guzmán" userId="dc4d5758f7f33f21" providerId="LiveId" clId="{C3DD9282-BEA1-4156-8961-A683C31C36D4}" dt="2024-05-29T11:52:18.676" v="1256" actId="113"/>
          <ac:spMkLst>
            <pc:docMk/>
            <pc:sldMk cId="92594583" sldId="296"/>
            <ac:spMk id="8" creationId="{00000000-0000-0000-0000-000000000000}"/>
          </ac:spMkLst>
        </pc:spChg>
        <pc:spChg chg="mod ord">
          <ac:chgData name="José Pedro Guzmán" userId="dc4d5758f7f33f21" providerId="LiveId" clId="{C3DD9282-BEA1-4156-8961-A683C31C36D4}" dt="2024-05-29T11:51:47.775" v="1231" actId="26606"/>
          <ac:spMkLst>
            <pc:docMk/>
            <pc:sldMk cId="92594583" sldId="296"/>
            <ac:spMk id="9" creationId="{00000000-0000-0000-0000-000000000000}"/>
          </ac:spMkLst>
        </pc:spChg>
        <pc:spChg chg="add mod">
          <ac:chgData name="José Pedro Guzmán" userId="dc4d5758f7f33f21" providerId="LiveId" clId="{C3DD9282-BEA1-4156-8961-A683C31C36D4}" dt="2024-05-29T11:53:46.191" v="1287" actId="1076"/>
          <ac:spMkLst>
            <pc:docMk/>
            <pc:sldMk cId="92594583" sldId="296"/>
            <ac:spMk id="11" creationId="{018BB167-FAE3-2BDA-3DCB-74A81798D186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92594583" sldId="296"/>
            <ac:spMk id="14" creationId="{39171204-6A50-40E1-B631-84CEDFC9396A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92594583" sldId="296"/>
            <ac:spMk id="16" creationId="{06C973F6-5187-412F-AACC-6E3FF8A6A12C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92594583" sldId="296"/>
            <ac:spMk id="18" creationId="{D11AE14F-1B7E-41E6-B579-2F71D135036C}"/>
          </ac:spMkLst>
        </pc:spChg>
        <pc:spChg chg="del">
          <ac:chgData name="José Pedro Guzmán" userId="dc4d5758f7f33f21" providerId="LiveId" clId="{C3DD9282-BEA1-4156-8961-A683C31C36D4}" dt="2024-05-29T10:09:00.084" v="255"/>
          <ac:spMkLst>
            <pc:docMk/>
            <pc:sldMk cId="92594583" sldId="296"/>
            <ac:spMk id="20" creationId="{752BB805-F7B7-4B80-A1C5-385D4DAF74D0}"/>
          </ac:spMkLst>
        </pc:spChg>
        <pc:picChg chg="add mod">
          <ac:chgData name="José Pedro Guzmán" userId="dc4d5758f7f33f21" providerId="LiveId" clId="{C3DD9282-BEA1-4156-8961-A683C31C36D4}" dt="2024-05-29T11:53:43.116" v="1286" actId="1076"/>
          <ac:picMkLst>
            <pc:docMk/>
            <pc:sldMk cId="92594583" sldId="296"/>
            <ac:picMk id="2" creationId="{E34A1564-383F-1AAC-68BA-AAD1AB5EF196}"/>
          </ac:picMkLst>
        </pc:picChg>
        <pc:picChg chg="del">
          <ac:chgData name="José Pedro Guzmán" userId="dc4d5758f7f33f21" providerId="LiveId" clId="{C3DD9282-BEA1-4156-8961-A683C31C36D4}" dt="2024-05-29T11:50:09.228" v="1196" actId="478"/>
          <ac:picMkLst>
            <pc:docMk/>
            <pc:sldMk cId="92594583" sldId="296"/>
            <ac:picMk id="3" creationId="{5D99DAA4-F65F-4CDD-9D86-D41983C62520}"/>
          </ac:picMkLst>
        </pc:picChg>
        <pc:picChg chg="add mod">
          <ac:chgData name="José Pedro Guzmán" userId="dc4d5758f7f33f21" providerId="LiveId" clId="{C3DD9282-BEA1-4156-8961-A683C31C36D4}" dt="2024-05-29T11:51:57.017" v="1232"/>
          <ac:picMkLst>
            <pc:docMk/>
            <pc:sldMk cId="92594583" sldId="296"/>
            <ac:picMk id="4" creationId="{0E408CE1-1B1F-5716-9407-1F3DC103C77F}"/>
          </ac:picMkLst>
        </pc:picChg>
        <pc:picChg chg="add mod">
          <ac:chgData name="José Pedro Guzmán" userId="dc4d5758f7f33f21" providerId="LiveId" clId="{C3DD9282-BEA1-4156-8961-A683C31C36D4}" dt="2024-05-29T11:52:50.947" v="1273"/>
          <ac:picMkLst>
            <pc:docMk/>
            <pc:sldMk cId="92594583" sldId="296"/>
            <ac:picMk id="5" creationId="{E6FC069C-408F-1ED3-357F-054E01F17F64}"/>
          </ac:picMkLst>
        </pc:picChg>
        <pc:picChg chg="add mod">
          <ac:chgData name="José Pedro Guzmán" userId="dc4d5758f7f33f21" providerId="LiveId" clId="{C3DD9282-BEA1-4156-8961-A683C31C36D4}" dt="2024-05-29T11:52:52.565" v="1274"/>
          <ac:picMkLst>
            <pc:docMk/>
            <pc:sldMk cId="92594583" sldId="296"/>
            <ac:picMk id="6" creationId="{28A29ADC-F3DF-F96B-5398-247621CF438D}"/>
          </ac:picMkLst>
        </pc:picChg>
        <pc:picChg chg="del">
          <ac:chgData name="José Pedro Guzmán" userId="dc4d5758f7f33f21" providerId="LiveId" clId="{C3DD9282-BEA1-4156-8961-A683C31C36D4}" dt="2024-05-29T11:50:08.404" v="1195" actId="478"/>
          <ac:picMkLst>
            <pc:docMk/>
            <pc:sldMk cId="92594583" sldId="296"/>
            <ac:picMk id="10" creationId="{98CF831D-309C-4435-AFB0-8A511E6AD2B4}"/>
          </ac:picMkLst>
        </pc:picChg>
      </pc:sldChg>
      <pc:sldChg chg="del">
        <pc:chgData name="José Pedro Guzmán" userId="dc4d5758f7f33f21" providerId="LiveId" clId="{C3DD9282-BEA1-4156-8961-A683C31C36D4}" dt="2024-05-29T11:46:35.748" v="1022" actId="2696"/>
        <pc:sldMkLst>
          <pc:docMk/>
          <pc:sldMk cId="882584077" sldId="298"/>
        </pc:sldMkLst>
      </pc:sldChg>
      <pc:sldChg chg="del">
        <pc:chgData name="José Pedro Guzmán" userId="dc4d5758f7f33f21" providerId="LiveId" clId="{C3DD9282-BEA1-4156-8961-A683C31C36D4}" dt="2024-05-29T11:46:35.748" v="1022" actId="2696"/>
        <pc:sldMkLst>
          <pc:docMk/>
          <pc:sldMk cId="224230837" sldId="299"/>
        </pc:sldMkLst>
      </pc:sldChg>
      <pc:sldChg chg="del">
        <pc:chgData name="José Pedro Guzmán" userId="dc4d5758f7f33f21" providerId="LiveId" clId="{C3DD9282-BEA1-4156-8961-A683C31C36D4}" dt="2024-05-29T11:46:35.748" v="1022" actId="2696"/>
        <pc:sldMkLst>
          <pc:docMk/>
          <pc:sldMk cId="2096764789" sldId="300"/>
        </pc:sldMkLst>
      </pc:sldChg>
      <pc:sldChg chg="del">
        <pc:chgData name="José Pedro Guzmán" userId="dc4d5758f7f33f21" providerId="LiveId" clId="{C3DD9282-BEA1-4156-8961-A683C31C36D4}" dt="2024-05-29T11:46:35.748" v="1022" actId="2696"/>
        <pc:sldMkLst>
          <pc:docMk/>
          <pc:sldMk cId="3310726251" sldId="301"/>
        </pc:sldMkLst>
      </pc:sldChg>
      <pc:sldChg chg="addSp modSp mod ord modTransition">
        <pc:chgData name="José Pedro Guzmán" userId="dc4d5758f7f33f21" providerId="LiveId" clId="{C3DD9282-BEA1-4156-8961-A683C31C36D4}" dt="2024-05-29T11:54:54.676" v="1296"/>
        <pc:sldMkLst>
          <pc:docMk/>
          <pc:sldMk cId="1859824379" sldId="302"/>
        </pc:sldMkLst>
        <pc:spChg chg="mod">
          <ac:chgData name="José Pedro Guzmán" userId="dc4d5758f7f33f21" providerId="LiveId" clId="{C3DD9282-BEA1-4156-8961-A683C31C36D4}" dt="2024-05-29T11:37:12.882" v="929" actId="20577"/>
          <ac:spMkLst>
            <pc:docMk/>
            <pc:sldMk cId="1859824379" sldId="302"/>
            <ac:spMk id="5" creationId="{00000000-0000-0000-0000-000000000000}"/>
          </ac:spMkLst>
        </pc:spChg>
        <pc:grpChg chg="mod">
          <ac:chgData name="José Pedro Guzmán" userId="dc4d5758f7f33f21" providerId="LiveId" clId="{C3DD9282-BEA1-4156-8961-A683C31C36D4}" dt="2024-05-29T11:36:48.035" v="904" actId="167"/>
          <ac:grpSpMkLst>
            <pc:docMk/>
            <pc:sldMk cId="1859824379" sldId="302"/>
            <ac:grpSpMk id="18" creationId="{00000000-0000-0000-0000-000000000000}"/>
          </ac:grpSpMkLst>
        </pc:grpChg>
        <pc:picChg chg="add mod">
          <ac:chgData name="José Pedro Guzmán" userId="dc4d5758f7f33f21" providerId="LiveId" clId="{C3DD9282-BEA1-4156-8961-A683C31C36D4}" dt="2024-05-29T11:38:24.288" v="930"/>
          <ac:picMkLst>
            <pc:docMk/>
            <pc:sldMk cId="1859824379" sldId="302"/>
            <ac:picMk id="2" creationId="{71CBA467-8316-8A3E-ACE7-85D42341760B}"/>
          </ac:picMkLst>
        </pc:picChg>
      </pc:sldChg>
      <pc:sldChg chg="addSp delSp modSp add del mod ord">
        <pc:chgData name="José Pedro Guzmán" userId="dc4d5758f7f33f21" providerId="LiveId" clId="{C3DD9282-BEA1-4156-8961-A683C31C36D4}" dt="2024-05-29T11:19:19.522" v="716" actId="2696"/>
        <pc:sldMkLst>
          <pc:docMk/>
          <pc:sldMk cId="877344752" sldId="303"/>
        </pc:sldMkLst>
        <pc:spChg chg="add del">
          <ac:chgData name="José Pedro Guzmán" userId="dc4d5758f7f33f21" providerId="LiveId" clId="{C3DD9282-BEA1-4156-8961-A683C31C36D4}" dt="2024-05-29T11:08:19.094" v="443" actId="22"/>
          <ac:spMkLst>
            <pc:docMk/>
            <pc:sldMk cId="877344752" sldId="303"/>
            <ac:spMk id="4" creationId="{05123E9B-0BE0-867F-D38F-F223F2552106}"/>
          </ac:spMkLst>
        </pc:spChg>
        <pc:spChg chg="add mod">
          <ac:chgData name="José Pedro Guzmán" userId="dc4d5758f7f33f21" providerId="LiveId" clId="{C3DD9282-BEA1-4156-8961-A683C31C36D4}" dt="2024-05-29T11:18:17.481" v="699" actId="20577"/>
          <ac:spMkLst>
            <pc:docMk/>
            <pc:sldMk cId="877344752" sldId="303"/>
            <ac:spMk id="6" creationId="{DBE46AD4-2306-D734-156E-B6F90FD4D87B}"/>
          </ac:spMkLst>
        </pc:spChg>
        <pc:picChg chg="add mod">
          <ac:chgData name="José Pedro Guzmán" userId="dc4d5758f7f33f21" providerId="LiveId" clId="{C3DD9282-BEA1-4156-8961-A683C31C36D4}" dt="2024-05-29T11:14:04.559" v="454"/>
          <ac:picMkLst>
            <pc:docMk/>
            <pc:sldMk cId="877344752" sldId="303"/>
            <ac:picMk id="7" creationId="{8DA8B0BD-CE3A-A8AB-6D0B-E1442F65F746}"/>
          </ac:picMkLst>
        </pc:picChg>
      </pc:sldChg>
      <pc:sldChg chg="addSp modSp add mod modTransition">
        <pc:chgData name="José Pedro Guzmán" userId="dc4d5758f7f33f21" providerId="LiveId" clId="{C3DD9282-BEA1-4156-8961-A683C31C36D4}" dt="2024-05-29T12:16:33.147" v="1487" actId="1076"/>
        <pc:sldMkLst>
          <pc:docMk/>
          <pc:sldMk cId="1013500739" sldId="303"/>
        </pc:sldMkLst>
        <pc:spChg chg="mod">
          <ac:chgData name="José Pedro Guzmán" userId="dc4d5758f7f33f21" providerId="LiveId" clId="{C3DD9282-BEA1-4156-8961-A683C31C36D4}" dt="2024-05-29T11:20:43.803" v="768" actId="20577"/>
          <ac:spMkLst>
            <pc:docMk/>
            <pc:sldMk cId="1013500739" sldId="303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6:18.493" v="1480" actId="1076"/>
          <ac:picMkLst>
            <pc:docMk/>
            <pc:sldMk cId="1013500739" sldId="303"/>
            <ac:picMk id="4" creationId="{C0DA7A96-3FFB-3C65-741A-E3CE1EFB9F02}"/>
          </ac:picMkLst>
        </pc:picChg>
        <pc:picChg chg="add mod">
          <ac:chgData name="José Pedro Guzmán" userId="dc4d5758f7f33f21" providerId="LiveId" clId="{C3DD9282-BEA1-4156-8961-A683C31C36D4}" dt="2024-05-29T12:16:33.147" v="1487" actId="1076"/>
          <ac:picMkLst>
            <pc:docMk/>
            <pc:sldMk cId="1013500739" sldId="303"/>
            <ac:picMk id="6" creationId="{72B6CC52-9CA1-F18A-9CAB-61D2D8D2C321}"/>
          </ac:picMkLst>
        </pc:picChg>
      </pc:sldChg>
      <pc:sldChg chg="addSp modSp add mod ord modTransition">
        <pc:chgData name="José Pedro Guzmán" userId="dc4d5758f7f33f21" providerId="LiveId" clId="{C3DD9282-BEA1-4156-8961-A683C31C36D4}" dt="2024-05-29T12:16:00.626" v="1469"/>
        <pc:sldMkLst>
          <pc:docMk/>
          <pc:sldMk cId="3170534183" sldId="304"/>
        </pc:sldMkLst>
        <pc:spChg chg="mod">
          <ac:chgData name="José Pedro Guzmán" userId="dc4d5758f7f33f21" providerId="LiveId" clId="{C3DD9282-BEA1-4156-8961-A683C31C36D4}" dt="2024-05-29T11:20:53.944" v="774" actId="27636"/>
          <ac:spMkLst>
            <pc:docMk/>
            <pc:sldMk cId="3170534183" sldId="304"/>
            <ac:spMk id="3" creationId="{00000000-0000-0000-0000-000000000000}"/>
          </ac:spMkLst>
        </pc:spChg>
        <pc:picChg chg="add mod modCrop">
          <ac:chgData name="José Pedro Guzmán" userId="dc4d5758f7f33f21" providerId="LiveId" clId="{C3DD9282-BEA1-4156-8961-A683C31C36D4}" dt="2024-05-29T12:14:51.120" v="1447" actId="1076"/>
          <ac:picMkLst>
            <pc:docMk/>
            <pc:sldMk cId="3170534183" sldId="304"/>
            <ac:picMk id="4" creationId="{4A638759-FF43-78F7-7AEF-23AD926A5F3B}"/>
          </ac:picMkLst>
        </pc:picChg>
      </pc:sldChg>
      <pc:sldChg chg="addSp modSp add mod ord modTransition">
        <pc:chgData name="José Pedro Guzmán" userId="dc4d5758f7f33f21" providerId="LiveId" clId="{C3DD9282-BEA1-4156-8961-A683C31C36D4}" dt="2024-05-29T12:17:20.781" v="1499"/>
        <pc:sldMkLst>
          <pc:docMk/>
          <pc:sldMk cId="3310752194" sldId="305"/>
        </pc:sldMkLst>
        <pc:spChg chg="mod">
          <ac:chgData name="José Pedro Guzmán" userId="dc4d5758f7f33f21" providerId="LiveId" clId="{C3DD9282-BEA1-4156-8961-A683C31C36D4}" dt="2024-05-29T12:16:46.877" v="1494" actId="1076"/>
          <ac:spMkLst>
            <pc:docMk/>
            <pc:sldMk cId="3310752194" sldId="305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6:54.609" v="1497" actId="1076"/>
          <ac:picMkLst>
            <pc:docMk/>
            <pc:sldMk cId="3310752194" sldId="305"/>
            <ac:picMk id="4" creationId="{4B07DBC0-B608-BB46-4D4D-8FB557FD4714}"/>
          </ac:picMkLst>
        </pc:picChg>
      </pc:sldChg>
      <pc:sldChg chg="addSp modSp add mod modTransition">
        <pc:chgData name="José Pedro Guzmán" userId="dc4d5758f7f33f21" providerId="LiveId" clId="{C3DD9282-BEA1-4156-8961-A683C31C36D4}" dt="2024-05-29T12:17:31.923" v="1504" actId="1076"/>
        <pc:sldMkLst>
          <pc:docMk/>
          <pc:sldMk cId="451378555" sldId="306"/>
        </pc:sldMkLst>
        <pc:spChg chg="mod">
          <ac:chgData name="José Pedro Guzmán" userId="dc4d5758f7f33f21" providerId="LiveId" clId="{C3DD9282-BEA1-4156-8961-A683C31C36D4}" dt="2024-05-29T11:21:15.318" v="785" actId="27636"/>
          <ac:spMkLst>
            <pc:docMk/>
            <pc:sldMk cId="451378555" sldId="306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7:31.923" v="1504" actId="1076"/>
          <ac:picMkLst>
            <pc:docMk/>
            <pc:sldMk cId="451378555" sldId="306"/>
            <ac:picMk id="4" creationId="{800625BD-12B4-CF10-06CF-D75F1030A57E}"/>
          </ac:picMkLst>
        </pc:picChg>
      </pc:sldChg>
      <pc:sldChg chg="addSp modSp add mod modTransition">
        <pc:chgData name="José Pedro Guzmán" userId="dc4d5758f7f33f21" providerId="LiveId" clId="{C3DD9282-BEA1-4156-8961-A683C31C36D4}" dt="2024-05-29T12:17:50.492" v="1509" actId="1076"/>
        <pc:sldMkLst>
          <pc:docMk/>
          <pc:sldMk cId="1617940121" sldId="307"/>
        </pc:sldMkLst>
        <pc:spChg chg="mod">
          <ac:chgData name="José Pedro Guzmán" userId="dc4d5758f7f33f21" providerId="LiveId" clId="{C3DD9282-BEA1-4156-8961-A683C31C36D4}" dt="2024-05-29T12:10:58.377" v="1353" actId="20577"/>
          <ac:spMkLst>
            <pc:docMk/>
            <pc:sldMk cId="1617940121" sldId="307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7:50.492" v="1509" actId="1076"/>
          <ac:picMkLst>
            <pc:docMk/>
            <pc:sldMk cId="1617940121" sldId="307"/>
            <ac:picMk id="4" creationId="{71AB7F96-3959-BA63-E4F2-56488FF9DC68}"/>
          </ac:picMkLst>
        </pc:picChg>
      </pc:sldChg>
      <pc:sldChg chg="modSp add mod ord modTransition">
        <pc:chgData name="José Pedro Guzmán" userId="dc4d5758f7f33f21" providerId="LiveId" clId="{C3DD9282-BEA1-4156-8961-A683C31C36D4}" dt="2024-05-29T11:54:54.676" v="1296"/>
        <pc:sldMkLst>
          <pc:docMk/>
          <pc:sldMk cId="2309936054" sldId="308"/>
        </pc:sldMkLst>
        <pc:spChg chg="mod">
          <ac:chgData name="José Pedro Guzmán" userId="dc4d5758f7f33f21" providerId="LiveId" clId="{C3DD9282-BEA1-4156-8961-A683C31C36D4}" dt="2024-05-29T11:46:23.558" v="1021" actId="1076"/>
          <ac:spMkLst>
            <pc:docMk/>
            <pc:sldMk cId="2309936054" sldId="308"/>
            <ac:spMk id="10" creationId="{A4B546D5-E9B5-63AB-B9D9-3497EEB1B6CA}"/>
          </ac:spMkLst>
        </pc:spChg>
        <pc:spChg chg="mod">
          <ac:chgData name="José Pedro Guzmán" userId="dc4d5758f7f33f21" providerId="LiveId" clId="{C3DD9282-BEA1-4156-8961-A683C31C36D4}" dt="2024-05-29T11:44:37.893" v="937"/>
          <ac:spMkLst>
            <pc:docMk/>
            <pc:sldMk cId="2309936054" sldId="308"/>
            <ac:spMk id="12" creationId="{00000000-0000-0000-0000-000000000000}"/>
          </ac:spMkLst>
        </pc:spChg>
      </pc:sldChg>
      <pc:sldChg chg="modSp add mod ord modTransition">
        <pc:chgData name="José Pedro Guzmán" userId="dc4d5758f7f33f21" providerId="LiveId" clId="{C3DD9282-BEA1-4156-8961-A683C31C36D4}" dt="2024-05-29T11:54:54.676" v="1296"/>
        <pc:sldMkLst>
          <pc:docMk/>
          <pc:sldMk cId="4169415946" sldId="309"/>
        </pc:sldMkLst>
        <pc:spChg chg="mod">
          <ac:chgData name="José Pedro Guzmán" userId="dc4d5758f7f33f21" providerId="LiveId" clId="{C3DD9282-BEA1-4156-8961-A683C31C36D4}" dt="2024-05-29T11:48:05.716" v="1060"/>
          <ac:spMkLst>
            <pc:docMk/>
            <pc:sldMk cId="4169415946" sldId="309"/>
            <ac:spMk id="4" creationId="{00000000-0000-0000-0000-000000000000}"/>
          </ac:spMkLst>
        </pc:spChg>
        <pc:spChg chg="mod">
          <ac:chgData name="José Pedro Guzmán" userId="dc4d5758f7f33f21" providerId="LiveId" clId="{C3DD9282-BEA1-4156-8961-A683C31C36D4}" dt="2024-05-29T11:49:59.281" v="1194" actId="20577"/>
          <ac:spMkLst>
            <pc:docMk/>
            <pc:sldMk cId="4169415946" sldId="309"/>
            <ac:spMk id="5" creationId="{00000000-0000-0000-0000-000000000000}"/>
          </ac:spMkLst>
        </pc:spChg>
      </pc:sldChg>
      <pc:sldChg chg="addSp modSp add mod ord">
        <pc:chgData name="José Pedro Guzmán" userId="dc4d5758f7f33f21" providerId="LiveId" clId="{C3DD9282-BEA1-4156-8961-A683C31C36D4}" dt="2024-05-29T12:15:57.511" v="1467"/>
        <pc:sldMkLst>
          <pc:docMk/>
          <pc:sldMk cId="222245326" sldId="310"/>
        </pc:sldMkLst>
        <pc:spChg chg="mod">
          <ac:chgData name="José Pedro Guzmán" userId="dc4d5758f7f33f21" providerId="LiveId" clId="{C3DD9282-BEA1-4156-8961-A683C31C36D4}" dt="2024-05-29T12:13:56.798" v="1428" actId="1076"/>
          <ac:spMkLst>
            <pc:docMk/>
            <pc:sldMk cId="222245326" sldId="310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4:06.421" v="1432" actId="1038"/>
          <ac:picMkLst>
            <pc:docMk/>
            <pc:sldMk cId="222245326" sldId="310"/>
            <ac:picMk id="4" creationId="{391CC0BC-EC6A-1193-98C8-C659AD8F9445}"/>
          </ac:picMkLst>
        </pc:picChg>
      </pc:sldChg>
      <pc:sldChg chg="addSp modSp add mod">
        <pc:chgData name="José Pedro Guzmán" userId="dc4d5758f7f33f21" providerId="LiveId" clId="{C3DD9282-BEA1-4156-8961-A683C31C36D4}" dt="2024-05-29T12:18:02.439" v="1514" actId="1076"/>
        <pc:sldMkLst>
          <pc:docMk/>
          <pc:sldMk cId="3391384975" sldId="311"/>
        </pc:sldMkLst>
        <pc:spChg chg="mod">
          <ac:chgData name="José Pedro Guzmán" userId="dc4d5758f7f33f21" providerId="LiveId" clId="{C3DD9282-BEA1-4156-8961-A683C31C36D4}" dt="2024-05-29T12:11:17.920" v="1365" actId="20577"/>
          <ac:spMkLst>
            <pc:docMk/>
            <pc:sldMk cId="3391384975" sldId="311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8:02.439" v="1514" actId="1076"/>
          <ac:picMkLst>
            <pc:docMk/>
            <pc:sldMk cId="3391384975" sldId="311"/>
            <ac:picMk id="4" creationId="{EEF0BD8E-0007-6B34-4755-F5B356376746}"/>
          </ac:picMkLst>
        </pc:picChg>
      </pc:sldChg>
      <pc:sldChg chg="addSp modSp add mod">
        <pc:chgData name="José Pedro Guzmán" userId="dc4d5758f7f33f21" providerId="LiveId" clId="{C3DD9282-BEA1-4156-8961-A683C31C36D4}" dt="2024-05-29T12:18:19.553" v="1521" actId="1076"/>
        <pc:sldMkLst>
          <pc:docMk/>
          <pc:sldMk cId="4063415755" sldId="312"/>
        </pc:sldMkLst>
        <pc:spChg chg="mod">
          <ac:chgData name="José Pedro Guzmán" userId="dc4d5758f7f33f21" providerId="LiveId" clId="{C3DD9282-BEA1-4156-8961-A683C31C36D4}" dt="2024-05-29T12:11:23.213" v="1370" actId="20577"/>
          <ac:spMkLst>
            <pc:docMk/>
            <pc:sldMk cId="4063415755" sldId="312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8:19.553" v="1521" actId="1076"/>
          <ac:picMkLst>
            <pc:docMk/>
            <pc:sldMk cId="4063415755" sldId="312"/>
            <ac:picMk id="4" creationId="{F464C83C-9182-5AF5-2B64-DCEF4CC48D7D}"/>
          </ac:picMkLst>
        </pc:picChg>
      </pc:sldChg>
      <pc:sldChg chg="addSp modSp add mod">
        <pc:chgData name="José Pedro Guzmán" userId="dc4d5758f7f33f21" providerId="LiveId" clId="{C3DD9282-BEA1-4156-8961-A683C31C36D4}" dt="2024-05-29T12:18:44.316" v="1531" actId="1076"/>
        <pc:sldMkLst>
          <pc:docMk/>
          <pc:sldMk cId="4024603806" sldId="313"/>
        </pc:sldMkLst>
        <pc:spChg chg="mod">
          <ac:chgData name="José Pedro Guzmán" userId="dc4d5758f7f33f21" providerId="LiveId" clId="{C3DD9282-BEA1-4156-8961-A683C31C36D4}" dt="2024-05-29T12:11:27.404" v="1378" actId="20577"/>
          <ac:spMkLst>
            <pc:docMk/>
            <pc:sldMk cId="4024603806" sldId="313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8:44.316" v="1531" actId="1076"/>
          <ac:picMkLst>
            <pc:docMk/>
            <pc:sldMk cId="4024603806" sldId="313"/>
            <ac:picMk id="4" creationId="{BB11BA51-330D-45E0-4CE5-DA633B8DA87B}"/>
          </ac:picMkLst>
        </pc:picChg>
      </pc:sldChg>
      <pc:sldChg chg="addSp modSp add mod">
        <pc:chgData name="José Pedro Guzmán" userId="dc4d5758f7f33f21" providerId="LiveId" clId="{C3DD9282-BEA1-4156-8961-A683C31C36D4}" dt="2024-05-29T12:35:39.512" v="1552" actId="1076"/>
        <pc:sldMkLst>
          <pc:docMk/>
          <pc:sldMk cId="2737970448" sldId="314"/>
        </pc:sldMkLst>
        <pc:spChg chg="mod">
          <ac:chgData name="José Pedro Guzmán" userId="dc4d5758f7f33f21" providerId="LiveId" clId="{C3DD9282-BEA1-4156-8961-A683C31C36D4}" dt="2024-05-29T12:11:32.001" v="1384" actId="20577"/>
          <ac:spMkLst>
            <pc:docMk/>
            <pc:sldMk cId="2737970448" sldId="314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35:39.512" v="1552" actId="1076"/>
          <ac:picMkLst>
            <pc:docMk/>
            <pc:sldMk cId="2737970448" sldId="314"/>
            <ac:picMk id="4" creationId="{A328C89F-2BC9-AA39-617D-3FC10BA8D4DA}"/>
          </ac:picMkLst>
        </pc:picChg>
      </pc:sldChg>
      <pc:sldChg chg="addSp modSp add mod">
        <pc:chgData name="José Pedro Guzmán" userId="dc4d5758f7f33f21" providerId="LiveId" clId="{C3DD9282-BEA1-4156-8961-A683C31C36D4}" dt="2024-05-29T12:19:28.830" v="1550" actId="14100"/>
        <pc:sldMkLst>
          <pc:docMk/>
          <pc:sldMk cId="1920831273" sldId="315"/>
        </pc:sldMkLst>
        <pc:spChg chg="mod">
          <ac:chgData name="José Pedro Guzmán" userId="dc4d5758f7f33f21" providerId="LiveId" clId="{C3DD9282-BEA1-4156-8961-A683C31C36D4}" dt="2024-05-29T12:11:55.633" v="1418" actId="20577"/>
          <ac:spMkLst>
            <pc:docMk/>
            <pc:sldMk cId="1920831273" sldId="315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9:28.830" v="1550" actId="14100"/>
          <ac:picMkLst>
            <pc:docMk/>
            <pc:sldMk cId="1920831273" sldId="315"/>
            <ac:picMk id="4" creationId="{459C137F-8EF9-EEB5-AF15-DCB7874C6908}"/>
          </ac:picMkLst>
        </pc:picChg>
      </pc:sldChg>
      <pc:sldChg chg="addSp modSp add mod ord">
        <pc:chgData name="José Pedro Guzmán" userId="dc4d5758f7f33f21" providerId="LiveId" clId="{C3DD9282-BEA1-4156-8961-A683C31C36D4}" dt="2024-05-29T12:36:24.244" v="1554" actId="313"/>
        <pc:sldMkLst>
          <pc:docMk/>
          <pc:sldMk cId="1797360723" sldId="316"/>
        </pc:sldMkLst>
        <pc:spChg chg="mod">
          <ac:chgData name="José Pedro Guzmán" userId="dc4d5758f7f33f21" providerId="LiveId" clId="{C3DD9282-BEA1-4156-8961-A683C31C36D4}" dt="2024-05-29T12:36:24.244" v="1554" actId="313"/>
          <ac:spMkLst>
            <pc:docMk/>
            <pc:sldMk cId="1797360723" sldId="316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19:10.812" v="1542" actId="1076"/>
          <ac:picMkLst>
            <pc:docMk/>
            <pc:sldMk cId="1797360723" sldId="316"/>
            <ac:picMk id="4" creationId="{A3B01AE8-7D2A-BCC7-6AA0-23826ED004FA}"/>
          </ac:picMkLst>
        </pc:picChg>
      </pc:sldChg>
      <pc:sldChg chg="addSp delSp modSp add mod">
        <pc:chgData name="José Pedro Guzmán" userId="dc4d5758f7f33f21" providerId="LiveId" clId="{C3DD9282-BEA1-4156-8961-A683C31C36D4}" dt="2024-05-29T12:49:43.935" v="1592" actId="20577"/>
        <pc:sldMkLst>
          <pc:docMk/>
          <pc:sldMk cId="4048403717" sldId="317"/>
        </pc:sldMkLst>
        <pc:spChg chg="mod">
          <ac:chgData name="José Pedro Guzmán" userId="dc4d5758f7f33f21" providerId="LiveId" clId="{C3DD9282-BEA1-4156-8961-A683C31C36D4}" dt="2024-05-29T12:49:43.935" v="1592" actId="20577"/>
          <ac:spMkLst>
            <pc:docMk/>
            <pc:sldMk cId="4048403717" sldId="317"/>
            <ac:spMk id="3" creationId="{00000000-0000-0000-0000-000000000000}"/>
          </ac:spMkLst>
        </pc:spChg>
        <pc:picChg chg="add mod">
          <ac:chgData name="José Pedro Guzmán" userId="dc4d5758f7f33f21" providerId="LiveId" clId="{C3DD9282-BEA1-4156-8961-A683C31C36D4}" dt="2024-05-29T12:49:21.333" v="1565" actId="1076"/>
          <ac:picMkLst>
            <pc:docMk/>
            <pc:sldMk cId="4048403717" sldId="317"/>
            <ac:picMk id="2" creationId="{31BF91EE-E72B-AD8E-95C7-AD183FEFA171}"/>
          </ac:picMkLst>
        </pc:picChg>
        <pc:picChg chg="del">
          <ac:chgData name="José Pedro Guzmán" userId="dc4d5758f7f33f21" providerId="LiveId" clId="{C3DD9282-BEA1-4156-8961-A683C31C36D4}" dt="2024-05-29T12:49:14.626" v="1560" actId="478"/>
          <ac:picMkLst>
            <pc:docMk/>
            <pc:sldMk cId="4048403717" sldId="317"/>
            <ac:picMk id="4" creationId="{4B07DBC0-B608-BB46-4D4D-8FB557FD4714}"/>
          </ac:picMkLst>
        </pc:picChg>
      </pc:sldChg>
      <pc:sldMasterChg chg="modTransition modSldLayout">
        <pc:chgData name="José Pedro Guzmán" userId="dc4d5758f7f33f21" providerId="LiveId" clId="{C3DD9282-BEA1-4156-8961-A683C31C36D4}" dt="2024-05-29T11:54:54.676" v="1296"/>
        <pc:sldMasterMkLst>
          <pc:docMk/>
          <pc:sldMasterMk cId="124448909" sldId="2147483685"/>
        </pc:sldMasterMkLst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4208041020" sldId="2147483674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961648399" sldId="2147483675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3661439154" sldId="2147483676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301660669" sldId="2147483677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3970103615" sldId="2147483678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301450843" sldId="2147483679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789195518" sldId="2147483680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115591424" sldId="2147483681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186844120" sldId="2147483682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296349000" sldId="2147483683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3308255150" sldId="2147483684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4124179115" sldId="2147483686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4283342169" sldId="2147483687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3365701520" sldId="2147483688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045955461" sldId="2147483689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695295507" sldId="2147483690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4125813546" sldId="2147483691"/>
          </pc:sldLayoutMkLst>
        </pc:sldLayoutChg>
        <pc:sldLayoutChg chg="modTransition">
          <pc:chgData name="José Pedro Guzmán" userId="dc4d5758f7f33f21" providerId="LiveId" clId="{C3DD9282-BEA1-4156-8961-A683C31C36D4}" dt="2024-05-29T11:54:54.676" v="1296"/>
          <pc:sldLayoutMkLst>
            <pc:docMk/>
            <pc:sldMasterMk cId="124448909" sldId="2147483685"/>
            <pc:sldLayoutMk cId="2425532792" sldId="2147483692"/>
          </pc:sldLayoutMkLst>
        </pc:sldLayoutChg>
      </pc:sldMasterChg>
    </pc:docChg>
  </pc:docChgLst>
  <pc:docChgLst>
    <pc:chgData name="José Pedro Guzmán" userId="dc4d5758f7f33f21" providerId="LiveId" clId="{3408F8AC-B77F-4566-B500-A430213D3210}"/>
    <pc:docChg chg="undo redo custSel modSld sldOrd modMainMaster modHandout">
      <pc:chgData name="José Pedro Guzmán" userId="dc4d5758f7f33f21" providerId="LiveId" clId="{3408F8AC-B77F-4566-B500-A430213D3210}" dt="2020-11-29T17:00:27.599" v="3999" actId="20577"/>
      <pc:docMkLst>
        <pc:docMk/>
      </pc:docMkLst>
      <pc:sldChg chg="addSp delSp modSp mod setBg delDesignElem">
        <pc:chgData name="José Pedro Guzmán" userId="dc4d5758f7f33f21" providerId="LiveId" clId="{3408F8AC-B77F-4566-B500-A430213D3210}" dt="2020-11-29T14:54:15.752" v="405"/>
        <pc:sldMkLst>
          <pc:docMk/>
          <pc:sldMk cId="109857222" sldId="256"/>
        </pc:sldMkLst>
        <pc:spChg chg="add del mod">
          <ac:chgData name="José Pedro Guzmán" userId="dc4d5758f7f33f21" providerId="LiveId" clId="{3408F8AC-B77F-4566-B500-A430213D3210}" dt="2020-11-29T14:26:42.368" v="6" actId="931"/>
          <ac:spMkLst>
            <pc:docMk/>
            <pc:sldMk cId="109857222" sldId="256"/>
            <ac:spMk id="3" creationId="{01732064-EA2C-4A90-8FD8-EB3BEAC05153}"/>
          </ac:spMkLst>
        </pc:spChg>
        <pc:spChg chg="mod">
          <ac:chgData name="José Pedro Guzmán" userId="dc4d5758f7f33f21" providerId="LiveId" clId="{3408F8AC-B77F-4566-B500-A430213D3210}" dt="2020-11-29T14:31:47.415" v="68" actId="2711"/>
          <ac:spMkLst>
            <pc:docMk/>
            <pc:sldMk cId="109857222" sldId="256"/>
            <ac:spMk id="8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4:33:13.710" v="75" actId="2711"/>
          <ac:spMkLst>
            <pc:docMk/>
            <pc:sldMk cId="109857222" sldId="256"/>
            <ac:spMk id="9" creationId="{00000000-0000-0000-0000-000000000000}"/>
          </ac:spMkLst>
        </pc:spChg>
        <pc:spChg chg="add del mod">
          <ac:chgData name="José Pedro Guzmán" userId="dc4d5758f7f33f21" providerId="LiveId" clId="{3408F8AC-B77F-4566-B500-A430213D3210}" dt="2020-11-29T14:34:14.043" v="90" actId="478"/>
          <ac:spMkLst>
            <pc:docMk/>
            <pc:sldMk cId="109857222" sldId="256"/>
            <ac:spMk id="10" creationId="{10F100B8-D652-4A76-82AF-B9DB5D2C45A5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16" creationId="{E6C8E6EB-4C59-429B-97E4-72A058CFC4FB}"/>
          </ac:spMkLst>
        </pc:spChg>
        <pc:spChg chg="add del">
          <ac:chgData name="José Pedro Guzmán" userId="dc4d5758f7f33f21" providerId="LiveId" clId="{3408F8AC-B77F-4566-B500-A430213D3210}" dt="2020-11-29T14:30:33.344" v="60" actId="22"/>
          <ac:spMkLst>
            <pc:docMk/>
            <pc:sldMk cId="109857222" sldId="256"/>
            <ac:spMk id="17" creationId="{B29E6120-F829-4140-966B-7CA7A102B512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18" creationId="{B5B90362-AFCC-46A9-B41C-A257A8C5B314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20" creationId="{F71EF7F1-38BA-471D-8CD4-2A9AE8E35527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22" creationId="{C0524398-BFB4-4C4A-8317-83B8729F9B26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24" creationId="{C1FA8F66-3B85-411D-A2A6-A50DF3026D9A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26" creationId="{4179E790-E691-4202-B7FA-62924FC8D195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109857222" sldId="256"/>
            <ac:spMk id="28" creationId="{065EE0A0-4DA6-4AA2-A475-14DB03C55AFA}"/>
          </ac:spMkLst>
        </pc:spChg>
        <pc:picChg chg="add del mod">
          <ac:chgData name="José Pedro Guzmán" userId="dc4d5758f7f33f21" providerId="LiveId" clId="{3408F8AC-B77F-4566-B500-A430213D3210}" dt="2020-11-29T14:34:14.043" v="90" actId="478"/>
          <ac:picMkLst>
            <pc:docMk/>
            <pc:sldMk cId="109857222" sldId="256"/>
            <ac:picMk id="5" creationId="{4B5D966F-3F24-42E5-ABA0-E9FA7DEC8C69}"/>
          </ac:picMkLst>
        </pc:picChg>
        <pc:picChg chg="del mod">
          <ac:chgData name="José Pedro Guzmán" userId="dc4d5758f7f33f21" providerId="LiveId" clId="{3408F8AC-B77F-4566-B500-A430213D3210}" dt="2020-11-29T14:26:28.257" v="5" actId="478"/>
          <ac:picMkLst>
            <pc:docMk/>
            <pc:sldMk cId="109857222" sldId="256"/>
            <ac:picMk id="11" creationId="{00000000-0000-0000-0000-000000000000}"/>
          </ac:picMkLst>
        </pc:picChg>
        <pc:picChg chg="add del mod">
          <ac:chgData name="José Pedro Guzmán" userId="dc4d5758f7f33f21" providerId="LiveId" clId="{3408F8AC-B77F-4566-B500-A430213D3210}" dt="2020-11-29T14:34:13.595" v="89" actId="931"/>
          <ac:picMkLst>
            <pc:docMk/>
            <pc:sldMk cId="109857222" sldId="256"/>
            <ac:picMk id="13" creationId="{9BF18FA0-2158-4817-9BE5-9C6A16B8908A}"/>
          </ac:picMkLst>
        </pc:pic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2309165863" sldId="257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2309165863" sldId="257"/>
            <ac:spMk id="5" creationId="{00000000-0000-0000-0000-000000000000}"/>
          </ac:spMkLst>
        </pc:spChg>
      </pc:sldChg>
      <pc:sldChg chg="addSp delSp modSp mod">
        <pc:chgData name="José Pedro Guzmán" userId="dc4d5758f7f33f21" providerId="LiveId" clId="{3408F8AC-B77F-4566-B500-A430213D3210}" dt="2020-11-29T16:55:00.200" v="3537" actId="27636"/>
        <pc:sldMkLst>
          <pc:docMk/>
          <pc:sldMk cId="195228844" sldId="259"/>
        </pc:sldMkLst>
        <pc:spChg chg="add del mod">
          <ac:chgData name="José Pedro Guzmán" userId="dc4d5758f7f33f21" providerId="LiveId" clId="{3408F8AC-B77F-4566-B500-A430213D3210}" dt="2020-11-29T14:39:20.921" v="159" actId="478"/>
          <ac:spMkLst>
            <pc:docMk/>
            <pc:sldMk cId="195228844" sldId="259"/>
            <ac:spMk id="3" creationId="{74C19BF0-D2E4-41D2-9CA1-65DD401BD420}"/>
          </ac:spMkLst>
        </pc:spChg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95228844" sldId="259"/>
            <ac:spMk id="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5:00.200" v="3537" actId="27636"/>
          <ac:spMkLst>
            <pc:docMk/>
            <pc:sldMk cId="195228844" sldId="259"/>
            <ac:spMk id="5" creationId="{00000000-0000-0000-0000-000000000000}"/>
          </ac:spMkLst>
        </pc:spChg>
        <pc:picChg chg="add del mod">
          <ac:chgData name="José Pedro Guzmán" userId="dc4d5758f7f33f21" providerId="LiveId" clId="{3408F8AC-B77F-4566-B500-A430213D3210}" dt="2020-11-29T14:39:20.921" v="159" actId="478"/>
          <ac:picMkLst>
            <pc:docMk/>
            <pc:sldMk cId="195228844" sldId="259"/>
            <ac:picMk id="7" creationId="{00000000-0000-0000-0000-000000000000}"/>
          </ac:picMkLst>
        </pc:pic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895914849" sldId="260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895914849" sldId="260"/>
            <ac:spMk id="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895914849" sldId="260"/>
            <ac:spMk id="5" creationId="{00000000-0000-0000-0000-000000000000}"/>
          </ac:spMkLst>
        </pc:spChg>
      </pc:sldChg>
      <pc:sldChg chg="addSp delSp modSp mod setBg">
        <pc:chgData name="José Pedro Guzmán" userId="dc4d5758f7f33f21" providerId="LiveId" clId="{3408F8AC-B77F-4566-B500-A430213D3210}" dt="2020-11-29T14:54:15.752" v="405"/>
        <pc:sldMkLst>
          <pc:docMk/>
          <pc:sldMk cId="3626630362" sldId="261"/>
        </pc:sldMkLst>
        <pc:spChg chg="mod">
          <ac:chgData name="José Pedro Guzmán" userId="dc4d5758f7f33f21" providerId="LiveId" clId="{3408F8AC-B77F-4566-B500-A430213D3210}" dt="2020-11-29T14:36:23.298" v="142" actId="33524"/>
          <ac:spMkLst>
            <pc:docMk/>
            <pc:sldMk cId="3626630362" sldId="261"/>
            <ac:spMk id="4" creationId="{00000000-0000-0000-0000-000000000000}"/>
          </ac:spMkLst>
        </pc:spChg>
        <pc:graphicFrameChg chg="add del mod">
          <ac:chgData name="José Pedro Guzmán" userId="dc4d5758f7f33f21" providerId="LiveId" clId="{3408F8AC-B77F-4566-B500-A430213D3210}" dt="2020-11-29T14:52:28.714" v="394" actId="478"/>
          <ac:graphicFrameMkLst>
            <pc:docMk/>
            <pc:sldMk cId="3626630362" sldId="261"/>
            <ac:graphicFrameMk id="43" creationId="{1D5DB39F-30C4-413C-8D34-00941254A0DD}"/>
          </ac:graphicFrameMkLst>
        </pc:graphicFrameChg>
        <pc:picChg chg="add del mod">
          <ac:chgData name="José Pedro Guzmán" userId="dc4d5758f7f33f21" providerId="LiveId" clId="{3408F8AC-B77F-4566-B500-A430213D3210}" dt="2020-11-29T14:53:04.665" v="400" actId="14100"/>
          <ac:picMkLst>
            <pc:docMk/>
            <pc:sldMk cId="3626630362" sldId="261"/>
            <ac:picMk id="3" creationId="{5D0DB772-17C0-41E3-9B98-C09BAD403510}"/>
          </ac:picMkLst>
        </pc:picChg>
        <pc:picChg chg="add del mod">
          <ac:chgData name="José Pedro Guzmán" userId="dc4d5758f7f33f21" providerId="LiveId" clId="{3408F8AC-B77F-4566-B500-A430213D3210}" dt="2020-11-29T14:50:39.954" v="390" actId="478"/>
          <ac:picMkLst>
            <pc:docMk/>
            <pc:sldMk cId="3626630362" sldId="261"/>
            <ac:picMk id="42" creationId="{95F589AF-972D-49AF-BF39-300C0BE67C18}"/>
          </ac:picMkLst>
        </pc:picChg>
      </pc:sldChg>
      <pc:sldChg chg="modSp mod ord">
        <pc:chgData name="José Pedro Guzmán" userId="dc4d5758f7f33f21" providerId="LiveId" clId="{3408F8AC-B77F-4566-B500-A430213D3210}" dt="2020-11-29T16:15:14.117" v="2929" actId="20577"/>
        <pc:sldMkLst>
          <pc:docMk/>
          <pc:sldMk cId="2042889653" sldId="265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2042889653" sldId="265"/>
            <ac:spMk id="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15:14.117" v="2929" actId="20577"/>
          <ac:spMkLst>
            <pc:docMk/>
            <pc:sldMk cId="2042889653" sldId="265"/>
            <ac:spMk id="5" creationId="{00000000-0000-0000-0000-000000000000}"/>
          </ac:spMkLst>
        </pc:sp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3219125149" sldId="266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3219125149" sldId="266"/>
            <ac:spMk id="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3219125149" sldId="266"/>
            <ac:spMk id="5" creationId="{00000000-0000-0000-0000-000000000000}"/>
          </ac:spMkLst>
        </pc:spChg>
      </pc:sldChg>
      <pc:sldChg chg="addSp delSp modSp mod">
        <pc:chgData name="José Pedro Guzmán" userId="dc4d5758f7f33f21" providerId="LiveId" clId="{3408F8AC-B77F-4566-B500-A430213D3210}" dt="2020-11-29T16:54:51.115" v="3535" actId="114"/>
        <pc:sldMkLst>
          <pc:docMk/>
          <pc:sldMk cId="1472603673" sldId="268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472603673" sldId="268"/>
            <ac:spMk id="3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2:35.110" v="3498" actId="20577"/>
          <ac:spMkLst>
            <pc:docMk/>
            <pc:sldMk cId="1472603673" sldId="268"/>
            <ac:spMk id="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4:40.296" v="3533" actId="114"/>
          <ac:spMkLst>
            <pc:docMk/>
            <pc:sldMk cId="1472603673" sldId="268"/>
            <ac:spMk id="5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2:20.814" v="3475" actId="20577"/>
          <ac:spMkLst>
            <pc:docMk/>
            <pc:sldMk cId="1472603673" sldId="268"/>
            <ac:spMk id="6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4:51.115" v="3535" actId="114"/>
          <ac:spMkLst>
            <pc:docMk/>
            <pc:sldMk cId="1472603673" sldId="268"/>
            <ac:spMk id="7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3" creationId="{04758DC5-8AD8-4EE1-833A-82FB551B5DEB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4" creationId="{051604EE-8EA2-42CF-84BC-A088DC19872E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5" creationId="{15094680-2ECD-4AFA-8FDC-73315DDBD6F8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6" creationId="{C5773DFF-14B5-43B6-8EC2-2B6454458B83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7" creationId="{57BB1B29-D1D3-47B8-9159-7277B6E3AFB0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8" creationId="{56501775-096B-4479-AFE3-77F6F3E711EE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29" creationId="{2B6C3501-1CEA-4F9F-A0C1-FAD955C98A9A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30" creationId="{8C7647BD-BF9B-4EE9-91FA-6C1D3E313F3C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31" creationId="{59993EFC-B238-49EA-A915-D720F2E69E89}"/>
          </ac:spMkLst>
        </pc:spChg>
        <pc:spChg chg="mod">
          <ac:chgData name="José Pedro Guzmán" userId="dc4d5758f7f33f21" providerId="LiveId" clId="{3408F8AC-B77F-4566-B500-A430213D3210}" dt="2020-11-29T16:51:32.709" v="3453" actId="14100"/>
          <ac:spMkLst>
            <pc:docMk/>
            <pc:sldMk cId="1472603673" sldId="268"/>
            <ac:spMk id="32" creationId="{DD1F2639-BB03-461A-B564-6E7480F24F83}"/>
          </ac:spMkLst>
        </pc:spChg>
        <pc:grpChg chg="add del mod">
          <ac:chgData name="José Pedro Guzmán" userId="dc4d5758f7f33f21" providerId="LiveId" clId="{3408F8AC-B77F-4566-B500-A430213D3210}" dt="2020-11-29T16:51:33.523" v="3454" actId="478"/>
          <ac:grpSpMkLst>
            <pc:docMk/>
            <pc:sldMk cId="1472603673" sldId="268"/>
            <ac:grpSpMk id="22" creationId="{F3AC4F57-0786-4527-BE68-035BD4E6CA1F}"/>
          </ac:grpSpMkLst>
        </pc:grp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3536249203" sldId="270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3536249203" sldId="270"/>
            <ac:spMk id="3" creationId="{00000000-0000-0000-0000-000000000000}"/>
          </ac:spMkLst>
        </pc:spChg>
        <pc:picChg chg="mod">
          <ac:chgData name="José Pedro Guzmán" userId="dc4d5758f7f33f21" providerId="LiveId" clId="{3408F8AC-B77F-4566-B500-A430213D3210}" dt="2020-11-29T14:26:04.600" v="4"/>
          <ac:picMkLst>
            <pc:docMk/>
            <pc:sldMk cId="3536249203" sldId="270"/>
            <ac:picMk id="28" creationId="{00000000-0000-0000-0000-000000000000}"/>
          </ac:picMkLst>
        </pc:pic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1380674323" sldId="275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380674323" sldId="275"/>
            <ac:spMk id="3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380674323" sldId="275"/>
            <ac:spMk id="6" creationId="{00000000-0000-0000-0000-000000000000}"/>
          </ac:spMkLst>
        </pc:spChg>
        <pc:picChg chg="mod">
          <ac:chgData name="José Pedro Guzmán" userId="dc4d5758f7f33f21" providerId="LiveId" clId="{3408F8AC-B77F-4566-B500-A430213D3210}" dt="2020-11-29T14:26:04.600" v="4"/>
          <ac:picMkLst>
            <pc:docMk/>
            <pc:sldMk cId="1380674323" sldId="275"/>
            <ac:picMk id="7" creationId="{00000000-0000-0000-0000-000000000000}"/>
          </ac:picMkLst>
        </pc:picChg>
      </pc:sldChg>
      <pc:sldChg chg="modSp">
        <pc:chgData name="José Pedro Guzmán" userId="dc4d5758f7f33f21" providerId="LiveId" clId="{3408F8AC-B77F-4566-B500-A430213D3210}" dt="2020-11-29T17:00:27.599" v="3999" actId="20577"/>
        <pc:sldMkLst>
          <pc:docMk/>
          <pc:sldMk cId="441421817" sldId="280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441421817" sldId="280"/>
            <ac:spMk id="3" creationId="{00000000-0000-0000-0000-000000000000}"/>
          </ac:spMkLst>
        </pc:spChg>
        <pc:graphicFrameChg chg="mod">
          <ac:chgData name="José Pedro Guzmán" userId="dc4d5758f7f33f21" providerId="LiveId" clId="{3408F8AC-B77F-4566-B500-A430213D3210}" dt="2020-11-29T17:00:27.599" v="3999" actId="20577"/>
          <ac:graphicFrameMkLst>
            <pc:docMk/>
            <pc:sldMk cId="441421817" sldId="280"/>
            <ac:graphicFrameMk id="15" creationId="{B5D5564A-0C86-4C0D-8913-1C2ECCFAA690}"/>
          </ac:graphicFrameMkLst>
        </pc:graphicFrameChg>
        <pc:picChg chg="mod">
          <ac:chgData name="José Pedro Guzmán" userId="dc4d5758f7f33f21" providerId="LiveId" clId="{3408F8AC-B77F-4566-B500-A430213D3210}" dt="2020-11-29T14:26:04.600" v="4"/>
          <ac:picMkLst>
            <pc:docMk/>
            <pc:sldMk cId="441421817" sldId="280"/>
            <ac:picMk id="18" creationId="{00000000-0000-0000-0000-000000000000}"/>
          </ac:picMkLst>
        </pc:pic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2540346908" sldId="282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2540346908" sldId="282"/>
            <ac:spMk id="2" creationId="{00000000-0000-0000-0000-000000000000}"/>
          </ac:spMkLst>
        </pc:spChg>
        <pc:picChg chg="mod">
          <ac:chgData name="José Pedro Guzmán" userId="dc4d5758f7f33f21" providerId="LiveId" clId="{3408F8AC-B77F-4566-B500-A430213D3210}" dt="2020-11-29T14:26:04.600" v="4"/>
          <ac:picMkLst>
            <pc:docMk/>
            <pc:sldMk cId="2540346908" sldId="282"/>
            <ac:picMk id="23" creationId="{00000000-0000-0000-0000-000000000000}"/>
          </ac:picMkLst>
        </pc:picChg>
      </pc:sldChg>
      <pc:sldChg chg="modSp mod">
        <pc:chgData name="José Pedro Guzmán" userId="dc4d5758f7f33f21" providerId="LiveId" clId="{3408F8AC-B77F-4566-B500-A430213D3210}" dt="2020-11-29T15:55:01.323" v="2008" actId="20577"/>
        <pc:sldMkLst>
          <pc:docMk/>
          <pc:sldMk cId="222688351" sldId="285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222688351" sldId="285"/>
            <ac:spMk id="5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4:46:35.805" v="376" actId="20577"/>
          <ac:spMkLst>
            <pc:docMk/>
            <pc:sldMk cId="222688351" sldId="285"/>
            <ac:spMk id="9" creationId="{FD26F5A3-B8AD-4B44-B8A2-1E95D76B39DD}"/>
          </ac:spMkLst>
        </pc:spChg>
        <pc:graphicFrameChg chg="mod">
          <ac:chgData name="José Pedro Guzmán" userId="dc4d5758f7f33f21" providerId="LiveId" clId="{3408F8AC-B77F-4566-B500-A430213D3210}" dt="2020-11-29T15:55:01.323" v="2008" actId="20577"/>
          <ac:graphicFrameMkLst>
            <pc:docMk/>
            <pc:sldMk cId="222688351" sldId="285"/>
            <ac:graphicFrameMk id="6" creationId="{00000000-0000-0000-0000-000000000000}"/>
          </ac:graphicFrameMkLst>
        </pc:graphicFrameChg>
        <pc:graphicFrameChg chg="mod">
          <ac:chgData name="José Pedro Guzmán" userId="dc4d5758f7f33f21" providerId="LiveId" clId="{3408F8AC-B77F-4566-B500-A430213D3210}" dt="2020-11-29T15:48:50.978" v="1479" actId="20577"/>
          <ac:graphicFrameMkLst>
            <pc:docMk/>
            <pc:sldMk cId="222688351" sldId="285"/>
            <ac:graphicFrameMk id="51" creationId="{00000000-0000-0000-0000-000000000000}"/>
          </ac:graphicFrameMkLst>
        </pc:graphicFrameChg>
        <pc:graphicFrameChg chg="mod">
          <ac:chgData name="José Pedro Guzmán" userId="dc4d5758f7f33f21" providerId="LiveId" clId="{3408F8AC-B77F-4566-B500-A430213D3210}" dt="2020-11-29T15:54:32.485" v="1987" actId="313"/>
          <ac:graphicFrameMkLst>
            <pc:docMk/>
            <pc:sldMk cId="222688351" sldId="285"/>
            <ac:graphicFrameMk id="52" creationId="{00000000-0000-0000-0000-000000000000}"/>
          </ac:graphicFrameMkLst>
        </pc:graphicFrameChg>
      </pc:sldChg>
      <pc:sldChg chg="modSp mod">
        <pc:chgData name="José Pedro Guzmán" userId="dc4d5758f7f33f21" providerId="LiveId" clId="{3408F8AC-B77F-4566-B500-A430213D3210}" dt="2020-11-29T16:50:10.293" v="3416" actId="20577"/>
        <pc:sldMkLst>
          <pc:docMk/>
          <pc:sldMk cId="2297582538" sldId="286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2297582538" sldId="286"/>
            <ac:spMk id="2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8:21.611" v="3268" actId="20577"/>
          <ac:spMkLst>
            <pc:docMk/>
            <pc:sldMk cId="2297582538" sldId="286"/>
            <ac:spMk id="22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50:10.293" v="3416" actId="20577"/>
          <ac:spMkLst>
            <pc:docMk/>
            <pc:sldMk cId="2297582538" sldId="286"/>
            <ac:spMk id="23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3:39.039" v="3021" actId="20577"/>
          <ac:spMkLst>
            <pc:docMk/>
            <pc:sldMk cId="2297582538" sldId="286"/>
            <ac:spMk id="24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4:34.169" v="3105" actId="313"/>
          <ac:spMkLst>
            <pc:docMk/>
            <pc:sldMk cId="2297582538" sldId="286"/>
            <ac:spMk id="25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4:52.690" v="3111" actId="20577"/>
          <ac:spMkLst>
            <pc:docMk/>
            <pc:sldMk cId="2297582538" sldId="286"/>
            <ac:spMk id="26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5:47.644" v="3178" actId="20577"/>
          <ac:spMkLst>
            <pc:docMk/>
            <pc:sldMk cId="2297582538" sldId="286"/>
            <ac:spMk id="27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6:45.545" v="3187" actId="20577"/>
          <ac:spMkLst>
            <pc:docMk/>
            <pc:sldMk cId="2297582538" sldId="286"/>
            <ac:spMk id="28" creationId="{00000000-0000-0000-0000-000000000000}"/>
          </ac:spMkLst>
        </pc:spChg>
        <pc:spChg chg="mod">
          <ac:chgData name="José Pedro Guzmán" userId="dc4d5758f7f33f21" providerId="LiveId" clId="{3408F8AC-B77F-4566-B500-A430213D3210}" dt="2020-11-29T16:47:26.481" v="3257" actId="313"/>
          <ac:spMkLst>
            <pc:docMk/>
            <pc:sldMk cId="2297582538" sldId="286"/>
            <ac:spMk id="29" creationId="{00000000-0000-0000-0000-000000000000}"/>
          </ac:spMkLst>
        </pc:spChg>
      </pc:sldChg>
      <pc:sldChg chg="addSp delSp modSp mod">
        <pc:chgData name="José Pedro Guzmán" userId="dc4d5758f7f33f21" providerId="LiveId" clId="{3408F8AC-B77F-4566-B500-A430213D3210}" dt="2020-11-29T16:14:40.667" v="2923" actId="20577"/>
        <pc:sldMkLst>
          <pc:docMk/>
          <pc:sldMk cId="1448949029" sldId="287"/>
        </pc:sldMkLst>
        <pc:spChg chg="add del mod">
          <ac:chgData name="José Pedro Guzmán" userId="dc4d5758f7f33f21" providerId="LiveId" clId="{3408F8AC-B77F-4566-B500-A430213D3210}" dt="2020-11-29T16:04:37.462" v="2088" actId="478"/>
          <ac:spMkLst>
            <pc:docMk/>
            <pc:sldMk cId="1448949029" sldId="287"/>
            <ac:spMk id="4" creationId="{B3505CCA-B8B9-4B25-98F5-15EF26EC7F9D}"/>
          </ac:spMkLst>
        </pc:spChg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448949029" sldId="287"/>
            <ac:spMk id="5" creationId="{00000000-0000-0000-0000-000000000000}"/>
          </ac:spMkLst>
        </pc:spChg>
        <pc:graphicFrameChg chg="mod">
          <ac:chgData name="José Pedro Guzmán" userId="dc4d5758f7f33f21" providerId="LiveId" clId="{3408F8AC-B77F-4566-B500-A430213D3210}" dt="2020-11-29T16:14:40.667" v="2923" actId="20577"/>
          <ac:graphicFrameMkLst>
            <pc:docMk/>
            <pc:sldMk cId="1448949029" sldId="287"/>
            <ac:graphicFrameMk id="49" creationId="{00000000-0000-0000-0000-000000000000}"/>
          </ac:graphicFrameMkLst>
        </pc:graphicFrameChg>
        <pc:picChg chg="add del mod">
          <ac:chgData name="José Pedro Guzmán" userId="dc4d5758f7f33f21" providerId="LiveId" clId="{3408F8AC-B77F-4566-B500-A430213D3210}" dt="2020-11-29T16:11:05.453" v="2484" actId="14100"/>
          <ac:picMkLst>
            <pc:docMk/>
            <pc:sldMk cId="1448949029" sldId="287"/>
            <ac:picMk id="9" creationId="{00000000-0000-0000-0000-000000000000}"/>
          </ac:picMkLst>
        </pc:pic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1394840879" sldId="288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1394840879" sldId="288"/>
            <ac:spMk id="12" creationId="{00000000-0000-0000-0000-000000000000}"/>
          </ac:spMkLst>
        </pc:spChg>
      </pc:sldChg>
      <pc:sldChg chg="modSp">
        <pc:chgData name="José Pedro Guzmán" userId="dc4d5758f7f33f21" providerId="LiveId" clId="{3408F8AC-B77F-4566-B500-A430213D3210}" dt="2020-11-29T14:26:04.600" v="4"/>
        <pc:sldMkLst>
          <pc:docMk/>
          <pc:sldMk cId="623952945" sldId="289"/>
        </pc:sldMkLst>
        <pc:spChg chg="mod">
          <ac:chgData name="José Pedro Guzmán" userId="dc4d5758f7f33f21" providerId="LiveId" clId="{3408F8AC-B77F-4566-B500-A430213D3210}" dt="2020-11-29T14:26:04.600" v="4"/>
          <ac:spMkLst>
            <pc:docMk/>
            <pc:sldMk cId="623952945" sldId="289"/>
            <ac:spMk id="12" creationId="{00000000-0000-0000-0000-000000000000}"/>
          </ac:spMkLst>
        </pc:spChg>
      </pc:sldChg>
      <pc:sldChg chg="modSp mod">
        <pc:chgData name="José Pedro Guzmán" userId="dc4d5758f7f33f21" providerId="LiveId" clId="{3408F8AC-B77F-4566-B500-A430213D3210}" dt="2020-11-29T16:02:27.815" v="2086" actId="20577"/>
        <pc:sldMkLst>
          <pc:docMk/>
          <pc:sldMk cId="3274253949" sldId="290"/>
        </pc:sldMkLst>
        <pc:spChg chg="mod">
          <ac:chgData name="José Pedro Guzmán" userId="dc4d5758f7f33f21" providerId="LiveId" clId="{3408F8AC-B77F-4566-B500-A430213D3210}" dt="2020-11-29T15:57:29.477" v="2016" actId="20577"/>
          <ac:spMkLst>
            <pc:docMk/>
            <pc:sldMk cId="3274253949" sldId="290"/>
            <ac:spMk id="7" creationId="{00000000-0000-0000-0000-000000000000}"/>
          </ac:spMkLst>
        </pc:spChg>
        <pc:graphicFrameChg chg="mod">
          <ac:chgData name="José Pedro Guzmán" userId="dc4d5758f7f33f21" providerId="LiveId" clId="{3408F8AC-B77F-4566-B500-A430213D3210}" dt="2020-11-29T16:02:27.815" v="2086" actId="20577"/>
          <ac:graphicFrameMkLst>
            <pc:docMk/>
            <pc:sldMk cId="3274253949" sldId="290"/>
            <ac:graphicFrameMk id="3" creationId="{00000000-0000-0000-0000-000000000000}"/>
          </ac:graphicFrameMkLst>
        </pc:graphicFrameChg>
      </pc:sldChg>
      <pc:sldChg chg="addSp delSp setBg delDesignElem">
        <pc:chgData name="José Pedro Guzmán" userId="dc4d5758f7f33f21" providerId="LiveId" clId="{3408F8AC-B77F-4566-B500-A430213D3210}" dt="2020-11-29T14:54:15.752" v="405"/>
        <pc:sldMkLst>
          <pc:docMk/>
          <pc:sldMk cId="2192049545" sldId="295"/>
        </pc:sldMkLst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30" creationId="{DD651B61-325E-4E73-8445-38B0DE8AAAB6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32" creationId="{B42E5253-D3AC-4AC2-B766-8B34F13C2F5E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34" creationId="{10AE8D57-436A-4073-9A75-15BB5949F8B4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36" creationId="{E2852671-8EB6-4EAF-8AF8-65CF3FD66456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38" creationId="{CCB5977A-5CE8-4D01-A784-06EA14C2A310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40" creationId="{0F02942D-A53B-4A35-B44C-EEFD824131A9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42" creationId="{375F3C53-82B4-457B-87C8-9077A906BB52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44" creationId="{5A4487F9-8FD4-4FDA-899F-49105850637B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2192049545" sldId="295"/>
            <ac:spMk id="46" creationId="{ACD9B3A4-4B72-4F8E-9D87-2D150F2ADC85}"/>
          </ac:spMkLst>
        </pc:spChg>
      </pc:sldChg>
      <pc:sldChg chg="addSp delSp modSp mod setBg delDesignElem">
        <pc:chgData name="José Pedro Guzmán" userId="dc4d5758f7f33f21" providerId="LiveId" clId="{3408F8AC-B77F-4566-B500-A430213D3210}" dt="2020-11-29T15:25:30.423" v="562" actId="20577"/>
        <pc:sldMkLst>
          <pc:docMk/>
          <pc:sldMk cId="92594583" sldId="296"/>
        </pc:sldMkLst>
        <pc:spChg chg="mod">
          <ac:chgData name="José Pedro Guzmán" userId="dc4d5758f7f33f21" providerId="LiveId" clId="{3408F8AC-B77F-4566-B500-A430213D3210}" dt="2020-11-29T15:25:30.423" v="562" actId="20577"/>
          <ac:spMkLst>
            <pc:docMk/>
            <pc:sldMk cId="92594583" sldId="296"/>
            <ac:spMk id="9" creationId="{00000000-0000-0000-0000-000000000000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92594583" sldId="296"/>
            <ac:spMk id="14" creationId="{39171204-6A50-40E1-B631-84CEDFC9396A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92594583" sldId="296"/>
            <ac:spMk id="16" creationId="{06C973F6-5187-412F-AACC-6E3FF8A6A12C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92594583" sldId="296"/>
            <ac:spMk id="18" creationId="{D11AE14F-1B7E-41E6-B579-2F71D135036C}"/>
          </ac:spMkLst>
        </pc:spChg>
        <pc:spChg chg="add del">
          <ac:chgData name="José Pedro Guzmán" userId="dc4d5758f7f33f21" providerId="LiveId" clId="{3408F8AC-B77F-4566-B500-A430213D3210}" dt="2020-11-29T14:26:04.600" v="4"/>
          <ac:spMkLst>
            <pc:docMk/>
            <pc:sldMk cId="92594583" sldId="296"/>
            <ac:spMk id="20" creationId="{752BB805-F7B7-4B80-A1C5-385D4DAF74D0}"/>
          </ac:spMkLst>
        </pc:spChg>
      </pc:sldChg>
      <pc:sldMasterChg chg="addSp delSp modSp mod setBg addSldLayout delSldLayout modSldLayout">
        <pc:chgData name="José Pedro Guzmán" userId="dc4d5758f7f33f21" providerId="LiveId" clId="{3408F8AC-B77F-4566-B500-A430213D3210}" dt="2020-11-29T15:03:17.473" v="453" actId="1076"/>
        <pc:sldMasterMkLst>
          <pc:docMk/>
          <pc:sldMasterMk cId="124448909" sldId="2147483685"/>
        </pc:sldMasterMkLst>
        <pc:picChg chg="add del mod">
          <ac:chgData name="José Pedro Guzmán" userId="dc4d5758f7f33f21" providerId="LiveId" clId="{3408F8AC-B77F-4566-B500-A430213D3210}" dt="2020-11-29T15:00:52.090" v="438" actId="478"/>
          <ac:picMkLst>
            <pc:docMk/>
            <pc:sldMasterMk cId="124448909" sldId="2147483685"/>
            <ac:picMk id="8" creationId="{78480CA7-4932-44B7-8294-784BEC00F0B6}"/>
          </ac:picMkLst>
        </pc:picChg>
        <pc:picChg chg="add del mod">
          <ac:chgData name="José Pedro Guzmán" userId="dc4d5758f7f33f21" providerId="LiveId" clId="{3408F8AC-B77F-4566-B500-A430213D3210}" dt="2020-11-29T15:02:09.501" v="443" actId="478"/>
          <ac:picMkLst>
            <pc:docMk/>
            <pc:sldMasterMk cId="124448909" sldId="2147483685"/>
            <ac:picMk id="13" creationId="{2520C25A-077C-4A63-9D9E-95BD76B7E2C0}"/>
          </ac:picMkLst>
        </pc:picChg>
        <pc:picChg chg="add mod">
          <ac:chgData name="José Pedro Guzmán" userId="dc4d5758f7f33f21" providerId="LiveId" clId="{3408F8AC-B77F-4566-B500-A430213D3210}" dt="2020-11-29T15:03:17.473" v="453" actId="1076"/>
          <ac:picMkLst>
            <pc:docMk/>
            <pc:sldMasterMk cId="124448909" sldId="2147483685"/>
            <ac:picMk id="15" creationId="{F53241C3-2653-4A0A-8000-F9DC4F068DCF}"/>
          </ac:picMkLst>
        </pc:pic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4208041020" sldId="2147483674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961648399" sldId="2147483675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3661439154" sldId="2147483676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301660669" sldId="2147483677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3970103615" sldId="2147483678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301450843" sldId="2147483679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789195518" sldId="2147483680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115591424" sldId="2147483681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186844120" sldId="2147483682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296349000" sldId="2147483683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3308255150" sldId="2147483684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4124179115" sldId="2147483686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4283342169" sldId="2147483687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3365701520" sldId="2147483688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045955461" sldId="2147483689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695295507" sldId="2147483690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4125813546" sldId="2147483691"/>
          </pc:sldLayoutMkLst>
        </pc:sldLayoutChg>
        <pc:sldLayoutChg chg="setBg">
          <pc:chgData name="José Pedro Guzmán" userId="dc4d5758f7f33f21" providerId="LiveId" clId="{3408F8AC-B77F-4566-B500-A430213D3210}" dt="2020-11-29T14:54:15.752" v="405"/>
          <pc:sldLayoutMkLst>
            <pc:docMk/>
            <pc:sldMasterMk cId="124448909" sldId="2147483685"/>
            <pc:sldLayoutMk cId="2425532792" sldId="2147483692"/>
          </pc:sldLayoutMkLst>
        </pc:sldLayoutChg>
        <pc:sldLayoutChg chg="new del mod">
          <pc:chgData name="José Pedro Guzmán" userId="dc4d5758f7f33f21" providerId="LiveId" clId="{3408F8AC-B77F-4566-B500-A430213D3210}" dt="2020-11-29T14:59:48.207" v="435" actId="2696"/>
          <pc:sldLayoutMkLst>
            <pc:docMk/>
            <pc:sldMasterMk cId="124448909" sldId="2147483685"/>
            <pc:sldLayoutMk cId="2228628105" sldId="2147483693"/>
          </pc:sldLayoutMkLst>
        </pc:sldLayoutChg>
      </pc:sldMasterChg>
    </pc:docChg>
  </pc:docChgLst>
  <pc:docChgLst>
    <pc:chgData name="José Pedro Guzmán" userId="dc4d5758f7f33f21" providerId="LiveId" clId="{63F76F7F-F5D0-46EA-9C97-2DCADF581472}"/>
    <pc:docChg chg="undo redo custSel addSld delSld modSld sldOrd">
      <pc:chgData name="José Pedro Guzmán" userId="dc4d5758f7f33f21" providerId="LiveId" clId="{63F76F7F-F5D0-46EA-9C97-2DCADF581472}" dt="2021-06-13T15:26:35.237" v="1466" actId="478"/>
      <pc:docMkLst>
        <pc:docMk/>
      </pc:docMkLst>
      <pc:sldChg chg="modSp mod">
        <pc:chgData name="José Pedro Guzmán" userId="dc4d5758f7f33f21" providerId="LiveId" clId="{63F76F7F-F5D0-46EA-9C97-2DCADF581472}" dt="2021-06-08T16:14:19.534" v="22" actId="20577"/>
        <pc:sldMkLst>
          <pc:docMk/>
          <pc:sldMk cId="109857222" sldId="256"/>
        </pc:sldMkLst>
        <pc:spChg chg="mod">
          <ac:chgData name="José Pedro Guzmán" userId="dc4d5758f7f33f21" providerId="LiveId" clId="{63F76F7F-F5D0-46EA-9C97-2DCADF581472}" dt="2021-06-08T16:14:19.534" v="22" actId="20577"/>
          <ac:spMkLst>
            <pc:docMk/>
            <pc:sldMk cId="109857222" sldId="256"/>
            <ac:spMk id="8" creationId="{00000000-0000-0000-0000-000000000000}"/>
          </ac:spMkLst>
        </pc:spChg>
      </pc:sldChg>
      <pc:sldChg chg="addSp modSp mod">
        <pc:chgData name="José Pedro Guzmán" userId="dc4d5758f7f33f21" providerId="LiveId" clId="{63F76F7F-F5D0-46EA-9C97-2DCADF581472}" dt="2021-06-09T09:30:54.946" v="1255" actId="1076"/>
        <pc:sldMkLst>
          <pc:docMk/>
          <pc:sldMk cId="3626630362" sldId="261"/>
        </pc:sldMkLst>
        <pc:spChg chg="mod">
          <ac:chgData name="José Pedro Guzmán" userId="dc4d5758f7f33f21" providerId="LiveId" clId="{63F76F7F-F5D0-46EA-9C97-2DCADF581472}" dt="2021-06-09T09:15:47.959" v="1220" actId="20577"/>
          <ac:spMkLst>
            <pc:docMk/>
            <pc:sldMk cId="3626630362" sldId="261"/>
            <ac:spMk id="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7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8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9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0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1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2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3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4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54.946" v="1255" actId="1076"/>
          <ac:spMkLst>
            <pc:docMk/>
            <pc:sldMk cId="3626630362" sldId="261"/>
            <ac:spMk id="1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17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18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19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0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1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2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3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4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3.938" v="1245" actId="1076"/>
          <ac:spMkLst>
            <pc:docMk/>
            <pc:sldMk cId="3626630362" sldId="261"/>
            <ac:spMk id="2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39.691" v="1247" actId="1076"/>
          <ac:spMkLst>
            <pc:docMk/>
            <pc:sldMk cId="3626630362" sldId="261"/>
            <ac:spMk id="26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28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29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0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1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2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3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4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6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7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8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30:45.585" v="1251" actId="1076"/>
          <ac:spMkLst>
            <pc:docMk/>
            <pc:sldMk cId="3626630362" sldId="261"/>
            <ac:spMk id="39" creationId="{00000000-0000-0000-0000-000000000000}"/>
          </ac:spMkLst>
        </pc:spChg>
        <pc:grpChg chg="mod">
          <ac:chgData name="José Pedro Guzmán" userId="dc4d5758f7f33f21" providerId="LiveId" clId="{63F76F7F-F5D0-46EA-9C97-2DCADF581472}" dt="2021-06-09T09:30:54.946" v="1255" actId="1076"/>
          <ac:grpSpMkLst>
            <pc:docMk/>
            <pc:sldMk cId="3626630362" sldId="261"/>
            <ac:grpSpMk id="6" creationId="{00000000-0000-0000-0000-000000000000}"/>
          </ac:grpSpMkLst>
        </pc:grpChg>
        <pc:grpChg chg="mod">
          <ac:chgData name="José Pedro Guzmán" userId="dc4d5758f7f33f21" providerId="LiveId" clId="{63F76F7F-F5D0-46EA-9C97-2DCADF581472}" dt="2021-06-09T09:30:33.938" v="1245" actId="1076"/>
          <ac:grpSpMkLst>
            <pc:docMk/>
            <pc:sldMk cId="3626630362" sldId="261"/>
            <ac:grpSpMk id="16" creationId="{00000000-0000-0000-0000-000000000000}"/>
          </ac:grpSpMkLst>
        </pc:grpChg>
        <pc:grpChg chg="mod">
          <ac:chgData name="José Pedro Guzmán" userId="dc4d5758f7f33f21" providerId="LiveId" clId="{63F76F7F-F5D0-46EA-9C97-2DCADF581472}" dt="2021-06-09T09:30:45.585" v="1251" actId="1076"/>
          <ac:grpSpMkLst>
            <pc:docMk/>
            <pc:sldMk cId="3626630362" sldId="261"/>
            <ac:grpSpMk id="27" creationId="{00000000-0000-0000-0000-000000000000}"/>
          </ac:grpSpMkLst>
        </pc:grpChg>
        <pc:picChg chg="add mod">
          <ac:chgData name="José Pedro Guzmán" userId="dc4d5758f7f33f21" providerId="LiveId" clId="{63F76F7F-F5D0-46EA-9C97-2DCADF581472}" dt="2021-06-09T09:30:51.196" v="1253" actId="1076"/>
          <ac:picMkLst>
            <pc:docMk/>
            <pc:sldMk cId="3626630362" sldId="261"/>
            <ac:picMk id="3" creationId="{EFC02772-A6E1-4844-9292-32C0E17B7523}"/>
          </ac:picMkLst>
        </pc:picChg>
      </pc:sldChg>
      <pc:sldChg chg="addSp delSp modSp add del mod">
        <pc:chgData name="José Pedro Guzmán" userId="dc4d5758f7f33f21" providerId="LiveId" clId="{63F76F7F-F5D0-46EA-9C97-2DCADF581472}" dt="2021-06-09T09:52:45.266" v="1464" actId="207"/>
        <pc:sldMkLst>
          <pc:docMk/>
          <pc:sldMk cId="3219125149" sldId="266"/>
        </pc:sldMkLst>
        <pc:spChg chg="mod">
          <ac:chgData name="José Pedro Guzmán" userId="dc4d5758f7f33f21" providerId="LiveId" clId="{63F76F7F-F5D0-46EA-9C97-2DCADF581472}" dt="2021-06-09T09:32:12.728" v="1291" actId="20577"/>
          <ac:spMkLst>
            <pc:docMk/>
            <pc:sldMk cId="3219125149" sldId="266"/>
            <ac:spMk id="4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9T09:45:50.807" v="1448" actId="20577"/>
          <ac:spMkLst>
            <pc:docMk/>
            <pc:sldMk cId="3219125149" sldId="266"/>
            <ac:spMk id="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19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0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1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2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3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4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5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6" creationId="{00000000-0000-0000-0000-000000000000}"/>
          </ac:spMkLst>
        </pc:spChg>
        <pc:spChg chg="mod">
          <ac:chgData name="José Pedro Guzmán" userId="dc4d5758f7f33f21" providerId="LiveId" clId="{63F76F7F-F5D0-46EA-9C97-2DCADF581472}" dt="2021-06-08T17:57:20.138" v="1021" actId="1076"/>
          <ac:spMkLst>
            <pc:docMk/>
            <pc:sldMk cId="3219125149" sldId="266"/>
            <ac:spMk id="27" creationId="{00000000-0000-0000-0000-000000000000}"/>
          </ac:spMkLst>
        </pc:spChg>
        <pc:grpChg chg="del">
          <ac:chgData name="José Pedro Guzmán" userId="dc4d5758f7f33f21" providerId="LiveId" clId="{63F76F7F-F5D0-46EA-9C97-2DCADF581472}" dt="2021-06-09T09:33:26.286" v="1378" actId="478"/>
          <ac:grpSpMkLst>
            <pc:docMk/>
            <pc:sldMk cId="3219125149" sldId="266"/>
            <ac:grpSpMk id="8" creationId="{00000000-0000-0000-0000-000000000000}"/>
          </ac:grpSpMkLst>
        </pc:grpChg>
        <pc:grpChg chg="del mod">
          <ac:chgData name="José Pedro Guzmán" userId="dc4d5758f7f33f21" providerId="LiveId" clId="{63F76F7F-F5D0-46EA-9C97-2DCADF581472}" dt="2021-06-09T09:38:33.708" v="1410" actId="478"/>
          <ac:grpSpMkLst>
            <pc:docMk/>
            <pc:sldMk cId="3219125149" sldId="266"/>
            <ac:grpSpMk id="18" creationId="{00000000-0000-0000-0000-000000000000}"/>
          </ac:grpSpMkLst>
        </pc:grpChg>
        <pc:picChg chg="add mod">
          <ac:chgData name="José Pedro Guzmán" userId="dc4d5758f7f33f21" providerId="LiveId" clId="{63F76F7F-F5D0-46EA-9C97-2DCADF581472}" dt="2021-06-09T09:45:57.356" v="1451" actId="1076"/>
          <ac:picMkLst>
            <pc:docMk/>
            <pc:sldMk cId="3219125149" sldId="266"/>
            <ac:picMk id="3" creationId="{FD56AC27-89AC-47F4-B5AE-2BB0CB05C9AD}"/>
          </ac:picMkLst>
        </pc:picChg>
        <pc:picChg chg="add mod">
          <ac:chgData name="José Pedro Guzmán" userId="dc4d5758f7f33f21" providerId="LiveId" clId="{63F76F7F-F5D0-46EA-9C97-2DCADF581472}" dt="2021-06-09T09:33:33.023" v="1381" actId="1076"/>
          <ac:picMkLst>
            <pc:docMk/>
            <pc:sldMk cId="3219125149" sldId="266"/>
            <ac:picMk id="28" creationId="{3C0A65A3-2605-4A25-BAD8-2F4FAABAFE95}"/>
          </ac:picMkLst>
        </pc:picChg>
        <pc:picChg chg="add mod">
          <ac:chgData name="José Pedro Guzmán" userId="dc4d5758f7f33f21" providerId="LiveId" clId="{63F76F7F-F5D0-46EA-9C97-2DCADF581472}" dt="2021-06-09T09:52:45.266" v="1464" actId="207"/>
          <ac:picMkLst>
            <pc:docMk/>
            <pc:sldMk cId="3219125149" sldId="266"/>
            <ac:picMk id="29" creationId="{6BF0D5E0-7DAC-4A2E-BC77-7E769BCC0D39}"/>
          </ac:picMkLst>
        </pc:picChg>
        <pc:picChg chg="mod">
          <ac:chgData name="José Pedro Guzmán" userId="dc4d5758f7f33f21" providerId="LiveId" clId="{63F76F7F-F5D0-46EA-9C97-2DCADF581472}" dt="2021-06-09T09:47:01.721" v="1459" actId="1076"/>
          <ac:picMkLst>
            <pc:docMk/>
            <pc:sldMk cId="3219125149" sldId="266"/>
            <ac:picMk id="1026" creationId="{33261253-72FD-4469-94B6-F920CFBA9741}"/>
          </ac:picMkLst>
        </pc:picChg>
      </pc:sldChg>
      <pc:sldChg chg="addSp">
        <pc:chgData name="José Pedro Guzmán" userId="dc4d5758f7f33f21" providerId="LiveId" clId="{63F76F7F-F5D0-46EA-9C97-2DCADF581472}" dt="2021-06-09T09:46:35.623" v="1452"/>
        <pc:sldMkLst>
          <pc:docMk/>
          <pc:sldMk cId="3990133989" sldId="266"/>
        </pc:sldMkLst>
        <pc:picChg chg="add">
          <ac:chgData name="José Pedro Guzmán" userId="dc4d5758f7f33f21" providerId="LiveId" clId="{63F76F7F-F5D0-46EA-9C97-2DCADF581472}" dt="2021-06-09T09:46:35.623" v="1452"/>
          <ac:picMkLst>
            <pc:docMk/>
            <pc:sldMk cId="3990133989" sldId="266"/>
            <ac:picMk id="1026" creationId="{33261253-72FD-4469-94B6-F920CFBA9741}"/>
          </ac:picMkLst>
        </pc:picChg>
      </pc:sldChg>
      <pc:sldChg chg="modSp mod">
        <pc:chgData name="José Pedro Guzmán" userId="dc4d5758f7f33f21" providerId="LiveId" clId="{63F76F7F-F5D0-46EA-9C97-2DCADF581472}" dt="2021-06-08T16:30:39.651" v="369"/>
        <pc:sldMkLst>
          <pc:docMk/>
          <pc:sldMk cId="1448949029" sldId="287"/>
        </pc:sldMkLst>
        <pc:graphicFrameChg chg="mod">
          <ac:chgData name="José Pedro Guzmán" userId="dc4d5758f7f33f21" providerId="LiveId" clId="{63F76F7F-F5D0-46EA-9C97-2DCADF581472}" dt="2021-06-08T16:30:39.651" v="369"/>
          <ac:graphicFrameMkLst>
            <pc:docMk/>
            <pc:sldMk cId="1448949029" sldId="287"/>
            <ac:graphicFrameMk id="49" creationId="{00000000-0000-0000-0000-000000000000}"/>
          </ac:graphicFrameMkLst>
        </pc:graphicFrameChg>
        <pc:picChg chg="mod">
          <ac:chgData name="José Pedro Guzmán" userId="dc4d5758f7f33f21" providerId="LiveId" clId="{63F76F7F-F5D0-46EA-9C97-2DCADF581472}" dt="2021-06-08T16:29:19.331" v="331" actId="1076"/>
          <ac:picMkLst>
            <pc:docMk/>
            <pc:sldMk cId="1448949029" sldId="287"/>
            <ac:picMk id="9" creationId="{00000000-0000-0000-0000-000000000000}"/>
          </ac:picMkLst>
        </pc:picChg>
      </pc:sldChg>
      <pc:sldChg chg="addSp delSp modSp del mod">
        <pc:chgData name="José Pedro Guzmán" userId="dc4d5758f7f33f21" providerId="LiveId" clId="{63F76F7F-F5D0-46EA-9C97-2DCADF581472}" dt="2021-06-08T16:40:10.147" v="597" actId="2696"/>
        <pc:sldMkLst>
          <pc:docMk/>
          <pc:sldMk cId="1394840879" sldId="288"/>
        </pc:sldMkLst>
        <pc:grpChg chg="del">
          <ac:chgData name="José Pedro Guzmán" userId="dc4d5758f7f33f21" providerId="LiveId" clId="{63F76F7F-F5D0-46EA-9C97-2DCADF581472}" dt="2021-06-08T16:17:36.147" v="72" actId="478"/>
          <ac:grpSpMkLst>
            <pc:docMk/>
            <pc:sldMk cId="1394840879" sldId="288"/>
            <ac:grpSpMk id="95" creationId="{00000000-0000-0000-0000-000000000000}"/>
          </ac:grpSpMkLst>
        </pc:grpChg>
        <pc:graphicFrameChg chg="del mod modGraphic">
          <ac:chgData name="José Pedro Guzmán" userId="dc4d5758f7f33f21" providerId="LiveId" clId="{63F76F7F-F5D0-46EA-9C97-2DCADF581472}" dt="2021-06-08T16:17:11.240" v="65" actId="478"/>
          <ac:graphicFrameMkLst>
            <pc:docMk/>
            <pc:sldMk cId="1394840879" sldId="288"/>
            <ac:graphicFrameMk id="2" creationId="{00000000-0000-0000-0000-000000000000}"/>
          </ac:graphicFrameMkLst>
        </pc:graphicFrameChg>
        <pc:graphicFrameChg chg="add mod modGraphic">
          <ac:chgData name="José Pedro Guzmán" userId="dc4d5758f7f33f21" providerId="LiveId" clId="{63F76F7F-F5D0-46EA-9C97-2DCADF581472}" dt="2021-06-08T16:19:00.123" v="117" actId="14100"/>
          <ac:graphicFrameMkLst>
            <pc:docMk/>
            <pc:sldMk cId="1394840879" sldId="288"/>
            <ac:graphicFrameMk id="11" creationId="{927577BA-A35E-4484-BD74-ED9F94E7FD1F}"/>
          </ac:graphicFrameMkLst>
        </pc:graphicFrameChg>
      </pc:sldChg>
      <pc:sldChg chg="addSp modSp mod">
        <pc:chgData name="José Pedro Guzmán" userId="dc4d5758f7f33f21" providerId="LiveId" clId="{63F76F7F-F5D0-46EA-9C97-2DCADF581472}" dt="2021-06-08T20:35:07.455" v="1115"/>
        <pc:sldMkLst>
          <pc:docMk/>
          <pc:sldMk cId="92594583" sldId="296"/>
        </pc:sldMkLst>
        <pc:spChg chg="mod">
          <ac:chgData name="José Pedro Guzmán" userId="dc4d5758f7f33f21" providerId="LiveId" clId="{63F76F7F-F5D0-46EA-9C97-2DCADF581472}" dt="2021-06-08T16:21:10.360" v="187" actId="20577"/>
          <ac:spMkLst>
            <pc:docMk/>
            <pc:sldMk cId="92594583" sldId="296"/>
            <ac:spMk id="9" creationId="{00000000-0000-0000-0000-000000000000}"/>
          </ac:spMkLst>
        </pc:spChg>
        <pc:picChg chg="add mod">
          <ac:chgData name="José Pedro Guzmán" userId="dc4d5758f7f33f21" providerId="LiveId" clId="{63F76F7F-F5D0-46EA-9C97-2DCADF581472}" dt="2021-06-08T20:35:07.455" v="1115"/>
          <ac:picMkLst>
            <pc:docMk/>
            <pc:sldMk cId="92594583" sldId="296"/>
            <ac:picMk id="3" creationId="{5D99DAA4-F65F-4CDD-9D86-D41983C62520}"/>
          </ac:picMkLst>
        </pc:picChg>
      </pc:sldChg>
      <pc:sldChg chg="addSp delSp modSp new del mod modClrScheme chgLayout">
        <pc:chgData name="José Pedro Guzmán" userId="dc4d5758f7f33f21" providerId="LiveId" clId="{63F76F7F-F5D0-46EA-9C97-2DCADF581472}" dt="2021-06-08T17:01:35.263" v="661" actId="2696"/>
        <pc:sldMkLst>
          <pc:docMk/>
          <pc:sldMk cId="895649100" sldId="297"/>
        </pc:sldMkLst>
        <pc:spChg chg="add del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2" creationId="{76E5BB77-396F-4CCE-BADC-866913FCDB4E}"/>
          </ac:spMkLst>
        </pc:spChg>
        <pc:spChg chg="add del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3" creationId="{E4A882CE-9878-4E25-86BC-B38C67B2E155}"/>
          </ac:spMkLst>
        </pc:spChg>
        <pc:spChg chg="add del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4" creationId="{1163E379-9216-403F-996E-C2A5BF75CA7E}"/>
          </ac:spMkLst>
        </pc:spChg>
        <pc:spChg chg="add del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5" creationId="{30D01587-902E-45AB-9BB7-69EC534B4883}"/>
          </ac:spMkLst>
        </pc:spChg>
        <pc:spChg chg="add mod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10" creationId="{4996FE35-04C0-45AE-BBF6-FD7CCA7A2DB0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11" creationId="{0B541EB9-83AA-478A-94C0-87DED8753688}"/>
          </ac:spMkLst>
        </pc:spChg>
        <pc:spChg chg="add mod">
          <ac:chgData name="José Pedro Guzmán" userId="dc4d5758f7f33f21" providerId="LiveId" clId="{63F76F7F-F5D0-46EA-9C97-2DCADF581472}" dt="2021-06-08T17:01:12.226" v="659" actId="26606"/>
          <ac:spMkLst>
            <pc:docMk/>
            <pc:sldMk cId="895649100" sldId="297"/>
            <ac:spMk id="12" creationId="{36E6735C-D30F-4249-828D-98F02566520C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13" creationId="{D8D5E9EC-3508-4009-9828-165C937EC464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15" creationId="{4AE5314E-909C-4405-8AAD-932B73ED1F57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17" creationId="{4B1ABF24-1EC8-4CDE-9716-A5A855D6FE42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19" creationId="{BD90D74B-4FA2-48D4-8E78-E8BC18C22EFD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21" creationId="{57A3D661-2E41-4AF7-BB43-76F60136BFDA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23" creationId="{C53A8FB1-51A5-47FE-996B-C2991647FF8B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25" creationId="{01F91FD5-0578-45B1-B112-2D3474542DEC}"/>
          </ac:spMkLst>
        </pc:spChg>
        <pc:spChg chg="add del mod">
          <ac:chgData name="José Pedro Guzmán" userId="dc4d5758f7f33f21" providerId="LiveId" clId="{63F76F7F-F5D0-46EA-9C97-2DCADF581472}" dt="2021-06-08T17:01:03.855" v="656" actId="26606"/>
          <ac:spMkLst>
            <pc:docMk/>
            <pc:sldMk cId="895649100" sldId="297"/>
            <ac:spMk id="27" creationId="{DBAA0F73-E971-4338-A78A-49BD3639079D}"/>
          </ac:spMkLst>
        </pc:spChg>
        <pc:spChg chg="add del mod">
          <ac:chgData name="José Pedro Guzmán" userId="dc4d5758f7f33f21" providerId="LiveId" clId="{63F76F7F-F5D0-46EA-9C97-2DCADF581472}" dt="2021-06-08T17:01:12.222" v="658" actId="26606"/>
          <ac:spMkLst>
            <pc:docMk/>
            <pc:sldMk cId="895649100" sldId="297"/>
            <ac:spMk id="30" creationId="{603F247D-62E8-4F10-B514-B58735057E55}"/>
          </ac:spMkLst>
        </pc:spChg>
        <pc:spChg chg="add del mod">
          <ac:chgData name="José Pedro Guzmán" userId="dc4d5758f7f33f21" providerId="LiveId" clId="{63F76F7F-F5D0-46EA-9C97-2DCADF581472}" dt="2021-06-08T17:01:12.222" v="658" actId="26606"/>
          <ac:spMkLst>
            <pc:docMk/>
            <pc:sldMk cId="895649100" sldId="297"/>
            <ac:spMk id="31" creationId="{0397764A-4F37-4FA2-8886-389D89A8D188}"/>
          </ac:spMkLst>
        </pc:spChg>
        <pc:picChg chg="add del">
          <ac:chgData name="José Pedro Guzmán" userId="dc4d5758f7f33f21" providerId="LiveId" clId="{63F76F7F-F5D0-46EA-9C97-2DCADF581472}" dt="2021-06-08T17:01:03.855" v="656" actId="26606"/>
          <ac:picMkLst>
            <pc:docMk/>
            <pc:sldMk cId="895649100" sldId="297"/>
            <ac:picMk id="7" creationId="{A2F81A9C-600A-4122-9C21-1CEFEDB7D46E}"/>
          </ac:picMkLst>
        </pc:picChg>
        <pc:picChg chg="add del">
          <ac:chgData name="José Pedro Guzmán" userId="dc4d5758f7f33f21" providerId="LiveId" clId="{63F76F7F-F5D0-46EA-9C97-2DCADF581472}" dt="2021-06-08T17:01:12.222" v="658" actId="26606"/>
          <ac:picMkLst>
            <pc:docMk/>
            <pc:sldMk cId="895649100" sldId="297"/>
            <ac:picMk id="29" creationId="{C02C4778-759E-4246-B8F0-43F9853473EC}"/>
          </ac:picMkLst>
        </pc:picChg>
      </pc:sldChg>
      <pc:sldChg chg="del">
        <pc:chgData name="José Pedro Guzmán" userId="dc4d5758f7f33f21" providerId="LiveId" clId="{63F76F7F-F5D0-46EA-9C97-2DCADF581472}" dt="2021-06-08T16:40:13.242" v="598" actId="2696"/>
        <pc:sldMkLst>
          <pc:docMk/>
          <pc:sldMk cId="4011888073" sldId="297"/>
        </pc:sldMkLst>
      </pc:sldChg>
      <pc:sldChg chg="addSp delSp modSp add mod">
        <pc:chgData name="José Pedro Guzmán" userId="dc4d5758f7f33f21" providerId="LiveId" clId="{63F76F7F-F5D0-46EA-9C97-2DCADF581472}" dt="2021-06-08T17:09:44.580" v="717" actId="1036"/>
        <pc:sldMkLst>
          <pc:docMk/>
          <pc:sldMk cId="882584077" sldId="298"/>
        </pc:sldMkLst>
        <pc:spChg chg="mod">
          <ac:chgData name="José Pedro Guzmán" userId="dc4d5758f7f33f21" providerId="LiveId" clId="{63F76F7F-F5D0-46EA-9C97-2DCADF581472}" dt="2021-06-08T17:09:44.580" v="717" actId="1036"/>
          <ac:spMkLst>
            <pc:docMk/>
            <pc:sldMk cId="882584077" sldId="298"/>
            <ac:spMk id="3" creationId="{00000000-0000-0000-0000-000000000000}"/>
          </ac:spMkLst>
        </pc:spChg>
        <pc:spChg chg="del mod">
          <ac:chgData name="José Pedro Guzmán" userId="dc4d5758f7f33f21" providerId="LiveId" clId="{63F76F7F-F5D0-46EA-9C97-2DCADF581472}" dt="2021-06-08T17:01:56.677" v="681" actId="478"/>
          <ac:spMkLst>
            <pc:docMk/>
            <pc:sldMk cId="882584077" sldId="298"/>
            <ac:spMk id="4" creationId="{00000000-0000-0000-0000-000000000000}"/>
          </ac:spMkLst>
        </pc:spChg>
        <pc:spChg chg="del">
          <ac:chgData name="José Pedro Guzmán" userId="dc4d5758f7f33f21" providerId="LiveId" clId="{63F76F7F-F5D0-46EA-9C97-2DCADF581472}" dt="2021-06-08T17:02:01.781" v="684" actId="478"/>
          <ac:spMkLst>
            <pc:docMk/>
            <pc:sldMk cId="882584077" sldId="298"/>
            <ac:spMk id="5" creationId="{00000000-0000-0000-0000-000000000000}"/>
          </ac:spMkLst>
        </pc:spChg>
        <pc:spChg chg="del">
          <ac:chgData name="José Pedro Guzmán" userId="dc4d5758f7f33f21" providerId="LiveId" clId="{63F76F7F-F5D0-46EA-9C97-2DCADF581472}" dt="2021-06-08T17:01:58.915" v="682" actId="478"/>
          <ac:spMkLst>
            <pc:docMk/>
            <pc:sldMk cId="882584077" sldId="298"/>
            <ac:spMk id="6" creationId="{00000000-0000-0000-0000-000000000000}"/>
          </ac:spMkLst>
        </pc:spChg>
        <pc:spChg chg="del">
          <ac:chgData name="José Pedro Guzmán" userId="dc4d5758f7f33f21" providerId="LiveId" clId="{63F76F7F-F5D0-46EA-9C97-2DCADF581472}" dt="2021-06-08T17:02:01.781" v="684" actId="478"/>
          <ac:spMkLst>
            <pc:docMk/>
            <pc:sldMk cId="882584077" sldId="298"/>
            <ac:spMk id="7" creationId="{00000000-0000-0000-0000-000000000000}"/>
          </ac:spMkLst>
        </pc:spChg>
        <pc:spChg chg="add del mod">
          <ac:chgData name="José Pedro Guzmán" userId="dc4d5758f7f33f21" providerId="LiveId" clId="{63F76F7F-F5D0-46EA-9C97-2DCADF581472}" dt="2021-06-08T17:01:58.915" v="682" actId="478"/>
          <ac:spMkLst>
            <pc:docMk/>
            <pc:sldMk cId="882584077" sldId="298"/>
            <ac:spMk id="22" creationId="{4E4EA7A8-3AA2-4334-A714-F4464690E995}"/>
          </ac:spMkLst>
        </pc:spChg>
        <pc:spChg chg="add del mod">
          <ac:chgData name="José Pedro Guzmán" userId="dc4d5758f7f33f21" providerId="LiveId" clId="{63F76F7F-F5D0-46EA-9C97-2DCADF581472}" dt="2021-06-08T17:02:01.781" v="684" actId="478"/>
          <ac:spMkLst>
            <pc:docMk/>
            <pc:sldMk cId="882584077" sldId="298"/>
            <ac:spMk id="24" creationId="{08CFF47B-A783-4BF8-BE74-B10C455BFDBB}"/>
          </ac:spMkLst>
        </pc:spChg>
        <pc:spChg chg="add del mod">
          <ac:chgData name="José Pedro Guzmán" userId="dc4d5758f7f33f21" providerId="LiveId" clId="{63F76F7F-F5D0-46EA-9C97-2DCADF581472}" dt="2021-06-08T17:02:03.633" v="685" actId="478"/>
          <ac:spMkLst>
            <pc:docMk/>
            <pc:sldMk cId="882584077" sldId="298"/>
            <ac:spMk id="26" creationId="{F466D65F-9D21-4DEE-875A-489F40CAF516}"/>
          </ac:spMkLst>
        </pc:spChg>
        <pc:spChg chg="add del mod">
          <ac:chgData name="José Pedro Guzmán" userId="dc4d5758f7f33f21" providerId="LiveId" clId="{63F76F7F-F5D0-46EA-9C97-2DCADF581472}" dt="2021-06-08T17:02:03.633" v="685" actId="478"/>
          <ac:spMkLst>
            <pc:docMk/>
            <pc:sldMk cId="882584077" sldId="298"/>
            <ac:spMk id="28" creationId="{5F86FE2C-3D20-416E-89BE-11FBF6BBE8B2}"/>
          </ac:spMkLst>
        </pc:spChg>
        <pc:grpChg chg="del">
          <ac:chgData name="José Pedro Guzmán" userId="dc4d5758f7f33f21" providerId="LiveId" clId="{63F76F7F-F5D0-46EA-9C97-2DCADF581472}" dt="2021-06-08T17:02:00.219" v="683" actId="478"/>
          <ac:grpSpMkLst>
            <pc:docMk/>
            <pc:sldMk cId="882584077" sldId="298"/>
            <ac:grpSpMk id="8" creationId="{00000000-0000-0000-0000-000000000000}"/>
          </ac:grpSpMkLst>
        </pc:grpChg>
        <pc:grpChg chg="del">
          <ac:chgData name="José Pedro Guzmán" userId="dc4d5758f7f33f21" providerId="LiveId" clId="{63F76F7F-F5D0-46EA-9C97-2DCADF581472}" dt="2021-06-08T17:01:54.858" v="680" actId="478"/>
          <ac:grpSpMkLst>
            <pc:docMk/>
            <pc:sldMk cId="882584077" sldId="298"/>
            <ac:grpSpMk id="19" creationId="{00000000-0000-0000-0000-000000000000}"/>
          </ac:grpSpMkLst>
        </pc:grpChg>
        <pc:picChg chg="add mod modCrop">
          <ac:chgData name="José Pedro Guzmán" userId="dc4d5758f7f33f21" providerId="LiveId" clId="{63F76F7F-F5D0-46EA-9C97-2DCADF581472}" dt="2021-06-08T17:09:02.875" v="694" actId="1076"/>
          <ac:picMkLst>
            <pc:docMk/>
            <pc:sldMk cId="882584077" sldId="298"/>
            <ac:picMk id="30" creationId="{7EC352FC-6605-4875-9837-CA1CA214187E}"/>
          </ac:picMkLst>
        </pc:picChg>
      </pc:sldChg>
      <pc:sldChg chg="del">
        <pc:chgData name="José Pedro Guzmán" userId="dc4d5758f7f33f21" providerId="LiveId" clId="{63F76F7F-F5D0-46EA-9C97-2DCADF581472}" dt="2021-06-08T16:21:37.068" v="188" actId="2696"/>
        <pc:sldMkLst>
          <pc:docMk/>
          <pc:sldMk cId="3873283493" sldId="298"/>
        </pc:sldMkLst>
      </pc:sldChg>
      <pc:sldChg chg="modSp add mod">
        <pc:chgData name="José Pedro Guzmán" userId="dc4d5758f7f33f21" providerId="LiveId" clId="{63F76F7F-F5D0-46EA-9C97-2DCADF581472}" dt="2021-06-08T17:19:36.697" v="783" actId="20577"/>
        <pc:sldMkLst>
          <pc:docMk/>
          <pc:sldMk cId="224230837" sldId="299"/>
        </pc:sldMkLst>
        <pc:spChg chg="mod">
          <ac:chgData name="José Pedro Guzmán" userId="dc4d5758f7f33f21" providerId="LiveId" clId="{63F76F7F-F5D0-46EA-9C97-2DCADF581472}" dt="2021-06-08T17:19:36.697" v="783" actId="20577"/>
          <ac:spMkLst>
            <pc:docMk/>
            <pc:sldMk cId="224230837" sldId="299"/>
            <ac:spMk id="3" creationId="{00000000-0000-0000-0000-000000000000}"/>
          </ac:spMkLst>
        </pc:spChg>
        <pc:picChg chg="mod modCrop">
          <ac:chgData name="José Pedro Guzmán" userId="dc4d5758f7f33f21" providerId="LiveId" clId="{63F76F7F-F5D0-46EA-9C97-2DCADF581472}" dt="2021-06-08T17:18:56.509" v="721" actId="732"/>
          <ac:picMkLst>
            <pc:docMk/>
            <pc:sldMk cId="224230837" sldId="299"/>
            <ac:picMk id="30" creationId="{7EC352FC-6605-4875-9837-CA1CA214187E}"/>
          </ac:picMkLst>
        </pc:picChg>
      </pc:sldChg>
      <pc:sldChg chg="addSp delSp modSp add mod">
        <pc:chgData name="José Pedro Guzmán" userId="dc4d5758f7f33f21" providerId="LiveId" clId="{63F76F7F-F5D0-46EA-9C97-2DCADF581472}" dt="2021-06-08T17:24:33.148" v="799" actId="20577"/>
        <pc:sldMkLst>
          <pc:docMk/>
          <pc:sldMk cId="2096764789" sldId="300"/>
        </pc:sldMkLst>
        <pc:spChg chg="mod">
          <ac:chgData name="José Pedro Guzmán" userId="dc4d5758f7f33f21" providerId="LiveId" clId="{63F76F7F-F5D0-46EA-9C97-2DCADF581472}" dt="2021-06-08T17:24:33.148" v="799" actId="20577"/>
          <ac:spMkLst>
            <pc:docMk/>
            <pc:sldMk cId="2096764789" sldId="300"/>
            <ac:spMk id="3" creationId="{00000000-0000-0000-0000-000000000000}"/>
          </ac:spMkLst>
        </pc:spChg>
        <pc:picChg chg="add mod modCrop">
          <ac:chgData name="José Pedro Guzmán" userId="dc4d5758f7f33f21" providerId="LiveId" clId="{63F76F7F-F5D0-46EA-9C97-2DCADF581472}" dt="2021-06-08T17:24:02.965" v="791" actId="732"/>
          <ac:picMkLst>
            <pc:docMk/>
            <pc:sldMk cId="2096764789" sldId="300"/>
            <ac:picMk id="4" creationId="{0D638EDA-5966-4145-9178-2BD1D913A8A3}"/>
          </ac:picMkLst>
        </pc:picChg>
        <pc:picChg chg="del">
          <ac:chgData name="José Pedro Guzmán" userId="dc4d5758f7f33f21" providerId="LiveId" clId="{63F76F7F-F5D0-46EA-9C97-2DCADF581472}" dt="2021-06-08T17:23:14.247" v="785" actId="478"/>
          <ac:picMkLst>
            <pc:docMk/>
            <pc:sldMk cId="2096764789" sldId="300"/>
            <ac:picMk id="30" creationId="{7EC352FC-6605-4875-9837-CA1CA214187E}"/>
          </ac:picMkLst>
        </pc:picChg>
      </pc:sldChg>
      <pc:sldChg chg="addSp">
        <pc:chgData name="José Pedro Guzmán" userId="dc4d5758f7f33f21" providerId="LiveId" clId="{63F76F7F-F5D0-46EA-9C97-2DCADF581472}" dt="2021-06-08T17:56:32.306" v="996"/>
        <pc:sldMkLst>
          <pc:docMk/>
          <pc:sldMk cId="307024098" sldId="301"/>
        </pc:sldMkLst>
        <pc:picChg chg="add">
          <ac:chgData name="José Pedro Guzmán" userId="dc4d5758f7f33f21" providerId="LiveId" clId="{63F76F7F-F5D0-46EA-9C97-2DCADF581472}" dt="2021-06-08T17:56:32.306" v="996"/>
          <ac:picMkLst>
            <pc:docMk/>
            <pc:sldMk cId="307024098" sldId="301"/>
            <ac:picMk id="9218" creationId="{0B7A1840-C944-4047-B476-7537DD1728A8}"/>
          </ac:picMkLst>
        </pc:picChg>
      </pc:sldChg>
      <pc:sldChg chg="addSp">
        <pc:chgData name="José Pedro Guzmán" userId="dc4d5758f7f33f21" providerId="LiveId" clId="{63F76F7F-F5D0-46EA-9C97-2DCADF581472}" dt="2021-06-08T17:44:15.710" v="835"/>
        <pc:sldMkLst>
          <pc:docMk/>
          <pc:sldMk cId="446880205" sldId="301"/>
        </pc:sldMkLst>
        <pc:picChg chg="add">
          <ac:chgData name="José Pedro Guzmán" userId="dc4d5758f7f33f21" providerId="LiveId" clId="{63F76F7F-F5D0-46EA-9C97-2DCADF581472}" dt="2021-06-08T17:44:15.710" v="835"/>
          <ac:picMkLst>
            <pc:docMk/>
            <pc:sldMk cId="446880205" sldId="301"/>
            <ac:picMk id="2050" creationId="{7656AAA5-778B-4194-906A-84FC8E9DA662}"/>
          </ac:picMkLst>
        </pc:picChg>
      </pc:sldChg>
      <pc:sldChg chg="addSp">
        <pc:chgData name="José Pedro Guzmán" userId="dc4d5758f7f33f21" providerId="LiveId" clId="{63F76F7F-F5D0-46EA-9C97-2DCADF581472}" dt="2021-06-08T17:46:12.245" v="853"/>
        <pc:sldMkLst>
          <pc:docMk/>
          <pc:sldMk cId="1308712117" sldId="301"/>
        </pc:sldMkLst>
        <pc:picChg chg="add">
          <ac:chgData name="José Pedro Guzmán" userId="dc4d5758f7f33f21" providerId="LiveId" clId="{63F76F7F-F5D0-46EA-9C97-2DCADF581472}" dt="2021-06-08T17:46:12.245" v="853"/>
          <ac:picMkLst>
            <pc:docMk/>
            <pc:sldMk cId="1308712117" sldId="301"/>
            <ac:picMk id="5122" creationId="{D5F0482B-940D-4F95-89D8-EDF9259EA63F}"/>
          </ac:picMkLst>
        </pc:picChg>
      </pc:sldChg>
      <pc:sldChg chg="addSp">
        <pc:chgData name="José Pedro Guzmán" userId="dc4d5758f7f33f21" providerId="LiveId" clId="{63F76F7F-F5D0-46EA-9C97-2DCADF581472}" dt="2021-06-08T17:45:34.544" v="845"/>
        <pc:sldMkLst>
          <pc:docMk/>
          <pc:sldMk cId="1628363909" sldId="301"/>
        </pc:sldMkLst>
        <pc:picChg chg="add">
          <ac:chgData name="José Pedro Guzmán" userId="dc4d5758f7f33f21" providerId="LiveId" clId="{63F76F7F-F5D0-46EA-9C97-2DCADF581472}" dt="2021-06-08T17:45:34.544" v="845"/>
          <ac:picMkLst>
            <pc:docMk/>
            <pc:sldMk cId="1628363909" sldId="301"/>
            <ac:picMk id="4098" creationId="{EE123036-44C3-4A72-ACA7-CA29CF9F0F29}"/>
          </ac:picMkLst>
        </pc:picChg>
      </pc:sldChg>
      <pc:sldChg chg="addSp">
        <pc:chgData name="José Pedro Guzmán" userId="dc4d5758f7f33f21" providerId="LiveId" clId="{63F76F7F-F5D0-46EA-9C97-2DCADF581472}" dt="2021-06-08T17:52:48.358" v="872"/>
        <pc:sldMkLst>
          <pc:docMk/>
          <pc:sldMk cId="1908866531" sldId="301"/>
        </pc:sldMkLst>
        <pc:picChg chg="add">
          <ac:chgData name="José Pedro Guzmán" userId="dc4d5758f7f33f21" providerId="LiveId" clId="{63F76F7F-F5D0-46EA-9C97-2DCADF581472}" dt="2021-06-08T17:52:48.358" v="872"/>
          <ac:picMkLst>
            <pc:docMk/>
            <pc:sldMk cId="1908866531" sldId="301"/>
            <ac:picMk id="7170" creationId="{D235DCA7-50B8-460E-91F6-8395C8D52098}"/>
          </ac:picMkLst>
        </pc:picChg>
      </pc:sldChg>
      <pc:sldChg chg="addSp">
        <pc:chgData name="José Pedro Guzmán" userId="dc4d5758f7f33f21" providerId="LiveId" clId="{63F76F7F-F5D0-46EA-9C97-2DCADF581472}" dt="2021-06-08T17:42:40.943" v="826"/>
        <pc:sldMkLst>
          <pc:docMk/>
          <pc:sldMk cId="2768080600" sldId="301"/>
        </pc:sldMkLst>
        <pc:picChg chg="add">
          <ac:chgData name="José Pedro Guzmán" userId="dc4d5758f7f33f21" providerId="LiveId" clId="{63F76F7F-F5D0-46EA-9C97-2DCADF581472}" dt="2021-06-08T17:42:40.943" v="826"/>
          <ac:picMkLst>
            <pc:docMk/>
            <pc:sldMk cId="2768080600" sldId="301"/>
            <ac:picMk id="1026" creationId="{214397EE-CCB0-4863-AEAD-B0046FADE925}"/>
          </ac:picMkLst>
        </pc:picChg>
      </pc:sldChg>
      <pc:sldChg chg="addSp">
        <pc:chgData name="José Pedro Guzmán" userId="dc4d5758f7f33f21" providerId="LiveId" clId="{63F76F7F-F5D0-46EA-9C97-2DCADF581472}" dt="2021-06-08T17:46:44.434" v="859"/>
        <pc:sldMkLst>
          <pc:docMk/>
          <pc:sldMk cId="2948515962" sldId="301"/>
        </pc:sldMkLst>
        <pc:picChg chg="add">
          <ac:chgData name="José Pedro Guzmán" userId="dc4d5758f7f33f21" providerId="LiveId" clId="{63F76F7F-F5D0-46EA-9C97-2DCADF581472}" dt="2021-06-08T17:46:44.434" v="859"/>
          <ac:picMkLst>
            <pc:docMk/>
            <pc:sldMk cId="2948515962" sldId="301"/>
            <ac:picMk id="6146" creationId="{B2B1A233-5D03-4257-B7C0-2220F602D641}"/>
          </ac:picMkLst>
        </pc:picChg>
      </pc:sldChg>
      <pc:sldChg chg="addSp">
        <pc:chgData name="José Pedro Guzmán" userId="dc4d5758f7f33f21" providerId="LiveId" clId="{63F76F7F-F5D0-46EA-9C97-2DCADF581472}" dt="2021-06-08T17:45:06.671" v="840"/>
        <pc:sldMkLst>
          <pc:docMk/>
          <pc:sldMk cId="3127534096" sldId="301"/>
        </pc:sldMkLst>
        <pc:picChg chg="add">
          <ac:chgData name="José Pedro Guzmán" userId="dc4d5758f7f33f21" providerId="LiveId" clId="{63F76F7F-F5D0-46EA-9C97-2DCADF581472}" dt="2021-06-08T17:45:06.671" v="840"/>
          <ac:picMkLst>
            <pc:docMk/>
            <pc:sldMk cId="3127534096" sldId="301"/>
            <ac:picMk id="3074" creationId="{3C4A6670-0162-4077-9DD1-1F9DB3667D7E}"/>
          </ac:picMkLst>
        </pc:picChg>
      </pc:sldChg>
      <pc:sldChg chg="addSp delSp modSp new add del mod modClrScheme chgLayout">
        <pc:chgData name="José Pedro Guzmán" userId="dc4d5758f7f33f21" providerId="LiveId" clId="{63F76F7F-F5D0-46EA-9C97-2DCADF581472}" dt="2021-06-13T15:26:35.237" v="1466" actId="478"/>
        <pc:sldMkLst>
          <pc:docMk/>
          <pc:sldMk cId="3310726251" sldId="301"/>
        </pc:sldMkLst>
        <pc:spChg chg="del">
          <ac:chgData name="José Pedro Guzmán" userId="dc4d5758f7f33f21" providerId="LiveId" clId="{63F76F7F-F5D0-46EA-9C97-2DCADF581472}" dt="2021-06-08T17:39:19.897" v="801" actId="700"/>
          <ac:spMkLst>
            <pc:docMk/>
            <pc:sldMk cId="3310726251" sldId="301"/>
            <ac:spMk id="2" creationId="{51315C91-0764-40C6-B6B1-7132A3AF1924}"/>
          </ac:spMkLst>
        </pc:spChg>
        <pc:spChg chg="del">
          <ac:chgData name="José Pedro Guzmán" userId="dc4d5758f7f33f21" providerId="LiveId" clId="{63F76F7F-F5D0-46EA-9C97-2DCADF581472}" dt="2021-06-08T17:39:19.897" v="801" actId="700"/>
          <ac:spMkLst>
            <pc:docMk/>
            <pc:sldMk cId="3310726251" sldId="301"/>
            <ac:spMk id="3" creationId="{5DD6916D-126E-4F0F-B176-CA204D75AB3B}"/>
          </ac:spMkLst>
        </pc:spChg>
        <pc:spChg chg="del">
          <ac:chgData name="José Pedro Guzmán" userId="dc4d5758f7f33f21" providerId="LiveId" clId="{63F76F7F-F5D0-46EA-9C97-2DCADF581472}" dt="2021-06-08T17:39:19.897" v="801" actId="700"/>
          <ac:spMkLst>
            <pc:docMk/>
            <pc:sldMk cId="3310726251" sldId="301"/>
            <ac:spMk id="4" creationId="{0CF10541-0ABF-4EE5-A83E-A3708C0FA787}"/>
          </ac:spMkLst>
        </pc:spChg>
        <pc:spChg chg="del">
          <ac:chgData name="José Pedro Guzmán" userId="dc4d5758f7f33f21" providerId="LiveId" clId="{63F76F7F-F5D0-46EA-9C97-2DCADF581472}" dt="2021-06-08T17:39:19.897" v="801" actId="700"/>
          <ac:spMkLst>
            <pc:docMk/>
            <pc:sldMk cId="3310726251" sldId="301"/>
            <ac:spMk id="5" creationId="{FC8FBB16-7734-4826-863D-C7E635D461C1}"/>
          </ac:spMkLst>
        </pc:spChg>
        <pc:spChg chg="del">
          <ac:chgData name="José Pedro Guzmán" userId="dc4d5758f7f33f21" providerId="LiveId" clId="{63F76F7F-F5D0-46EA-9C97-2DCADF581472}" dt="2021-06-08T17:39:19.897" v="801" actId="700"/>
          <ac:spMkLst>
            <pc:docMk/>
            <pc:sldMk cId="3310726251" sldId="301"/>
            <ac:spMk id="6" creationId="{5CF65C75-9582-414E-8803-A26D986C1089}"/>
          </ac:spMkLst>
        </pc:spChg>
        <pc:spChg chg="add mod">
          <ac:chgData name="José Pedro Guzmán" userId="dc4d5758f7f33f21" providerId="LiveId" clId="{63F76F7F-F5D0-46EA-9C97-2DCADF581472}" dt="2021-06-08T17:57:01.374" v="1010" actId="1076"/>
          <ac:spMkLst>
            <pc:docMk/>
            <pc:sldMk cId="3310726251" sldId="301"/>
            <ac:spMk id="7" creationId="{E0E61D0F-8DBF-4772-A925-0C2EF0DFF0EC}"/>
          </ac:spMkLst>
        </pc:spChg>
        <pc:spChg chg="add del mod">
          <ac:chgData name="José Pedro Guzmán" userId="dc4d5758f7f33f21" providerId="LiveId" clId="{63F76F7F-F5D0-46EA-9C97-2DCADF581472}" dt="2021-06-08T17:39:40.683" v="821" actId="478"/>
          <ac:spMkLst>
            <pc:docMk/>
            <pc:sldMk cId="3310726251" sldId="301"/>
            <ac:spMk id="8" creationId="{1BD471CB-73C2-4F3C-BB40-AC4E9EE03AA0}"/>
          </ac:spMkLst>
        </pc:spChg>
        <pc:spChg chg="add del">
          <ac:chgData name="José Pedro Guzmán" userId="dc4d5758f7f33f21" providerId="LiveId" clId="{63F76F7F-F5D0-46EA-9C97-2DCADF581472}" dt="2021-06-08T17:45:59.578" v="852" actId="478"/>
          <ac:spMkLst>
            <pc:docMk/>
            <pc:sldMk cId="3310726251" sldId="301"/>
            <ac:spMk id="8" creationId="{3887D97F-0908-468C-A8FB-BEC8BB38E0B7}"/>
          </ac:spMkLst>
        </pc:spChg>
        <pc:spChg chg="add del">
          <ac:chgData name="José Pedro Guzmán" userId="dc4d5758f7f33f21" providerId="LiveId" clId="{63F76F7F-F5D0-46EA-9C97-2DCADF581472}" dt="2021-06-08T17:41:36.542" v="823" actId="22"/>
          <ac:spMkLst>
            <pc:docMk/>
            <pc:sldMk cId="3310726251" sldId="301"/>
            <ac:spMk id="10" creationId="{A8C2638E-C320-4E56-8A03-2E4B07A4C393}"/>
          </ac:spMkLst>
        </pc:spChg>
        <pc:spChg chg="add del">
          <ac:chgData name="José Pedro Guzmán" userId="dc4d5758f7f33f21" providerId="LiveId" clId="{63F76F7F-F5D0-46EA-9C97-2DCADF581472}" dt="2021-06-08T17:42:15.345" v="825" actId="478"/>
          <ac:spMkLst>
            <pc:docMk/>
            <pc:sldMk cId="3310726251" sldId="301"/>
            <ac:spMk id="12" creationId="{C0A5117C-2C60-47F1-AD93-6447E7D38E07}"/>
          </ac:spMkLst>
        </pc:spChg>
        <pc:spChg chg="add del">
          <ac:chgData name="José Pedro Guzmán" userId="dc4d5758f7f33f21" providerId="LiveId" clId="{63F76F7F-F5D0-46EA-9C97-2DCADF581472}" dt="2021-06-13T15:26:35.237" v="1466" actId="478"/>
          <ac:spMkLst>
            <pc:docMk/>
            <pc:sldMk cId="3310726251" sldId="301"/>
            <ac:spMk id="14" creationId="{115C8C89-5984-4BC1-9CF7-99FA158AC8EF}"/>
          </ac:spMkLst>
        </pc:spChg>
        <pc:picChg chg="add mod">
          <ac:chgData name="José Pedro Guzmán" userId="dc4d5758f7f33f21" providerId="LiveId" clId="{63F76F7F-F5D0-46EA-9C97-2DCADF581472}" dt="2021-06-08T17:56:55.839" v="1009" actId="1076"/>
          <ac:picMkLst>
            <pc:docMk/>
            <pc:sldMk cId="3310726251" sldId="301"/>
            <ac:picMk id="3" creationId="{7504C2EA-2C32-45A1-966B-3E9D0B663503}"/>
          </ac:picMkLst>
        </pc:picChg>
        <pc:picChg chg="mod">
          <ac:chgData name="José Pedro Guzmán" userId="dc4d5758f7f33f21" providerId="LiveId" clId="{63F76F7F-F5D0-46EA-9C97-2DCADF581472}" dt="2021-06-08T17:56:48.930" v="1005" actId="1076"/>
          <ac:picMkLst>
            <pc:docMk/>
            <pc:sldMk cId="3310726251" sldId="301"/>
            <ac:picMk id="1026" creationId="{214397EE-CCB0-4863-AEAD-B0046FADE925}"/>
          </ac:picMkLst>
        </pc:picChg>
        <pc:picChg chg="mod">
          <ac:chgData name="José Pedro Guzmán" userId="dc4d5758f7f33f21" providerId="LiveId" clId="{63F76F7F-F5D0-46EA-9C97-2DCADF581472}" dt="2021-06-08T17:56:50.146" v="1006" actId="1076"/>
          <ac:picMkLst>
            <pc:docMk/>
            <pc:sldMk cId="3310726251" sldId="301"/>
            <ac:picMk id="2050" creationId="{7656AAA5-778B-4194-906A-84FC8E9DA662}"/>
          </ac:picMkLst>
        </pc:picChg>
        <pc:picChg chg="mod">
          <ac:chgData name="José Pedro Guzmán" userId="dc4d5758f7f33f21" providerId="LiveId" clId="{63F76F7F-F5D0-46EA-9C97-2DCADF581472}" dt="2021-06-08T17:56:40.245" v="1002" actId="1076"/>
          <ac:picMkLst>
            <pc:docMk/>
            <pc:sldMk cId="3310726251" sldId="301"/>
            <ac:picMk id="3074" creationId="{3C4A6670-0162-4077-9DD1-1F9DB3667D7E}"/>
          </ac:picMkLst>
        </pc:picChg>
        <pc:picChg chg="mod">
          <ac:chgData name="José Pedro Guzmán" userId="dc4d5758f7f33f21" providerId="LiveId" clId="{63F76F7F-F5D0-46EA-9C97-2DCADF581472}" dt="2021-06-08T17:56:52.049" v="1007" actId="1076"/>
          <ac:picMkLst>
            <pc:docMk/>
            <pc:sldMk cId="3310726251" sldId="301"/>
            <ac:picMk id="4098" creationId="{EE123036-44C3-4A72-ACA7-CA29CF9F0F29}"/>
          </ac:picMkLst>
        </pc:picChg>
        <pc:picChg chg="mod">
          <ac:chgData name="José Pedro Guzmán" userId="dc4d5758f7f33f21" providerId="LiveId" clId="{63F76F7F-F5D0-46EA-9C97-2DCADF581472}" dt="2021-06-08T17:56:43.688" v="1003" actId="1076"/>
          <ac:picMkLst>
            <pc:docMk/>
            <pc:sldMk cId="3310726251" sldId="301"/>
            <ac:picMk id="5122" creationId="{D5F0482B-940D-4F95-89D8-EDF9259EA63F}"/>
          </ac:picMkLst>
        </pc:picChg>
        <pc:picChg chg="mod">
          <ac:chgData name="José Pedro Guzmán" userId="dc4d5758f7f33f21" providerId="LiveId" clId="{63F76F7F-F5D0-46EA-9C97-2DCADF581472}" dt="2021-06-08T17:54:50.492" v="960" actId="1038"/>
          <ac:picMkLst>
            <pc:docMk/>
            <pc:sldMk cId="3310726251" sldId="301"/>
            <ac:picMk id="6146" creationId="{B2B1A233-5D03-4257-B7C0-2220F602D641}"/>
          </ac:picMkLst>
        </pc:picChg>
        <pc:picChg chg="mod">
          <ac:chgData name="José Pedro Guzmán" userId="dc4d5758f7f33f21" providerId="LiveId" clId="{63F76F7F-F5D0-46EA-9C97-2DCADF581472}" dt="2021-06-08T17:55:35.946" v="986" actId="1076"/>
          <ac:picMkLst>
            <pc:docMk/>
            <pc:sldMk cId="3310726251" sldId="301"/>
            <ac:picMk id="7170" creationId="{D235DCA7-50B8-460E-91F6-8395C8D52098}"/>
          </ac:picMkLst>
        </pc:picChg>
        <pc:picChg chg="mod">
          <ac:chgData name="José Pedro Guzmán" userId="dc4d5758f7f33f21" providerId="LiveId" clId="{63F76F7F-F5D0-46EA-9C97-2DCADF581472}" dt="2021-06-08T17:55:39.952" v="988" actId="1076"/>
          <ac:picMkLst>
            <pc:docMk/>
            <pc:sldMk cId="3310726251" sldId="301"/>
            <ac:picMk id="8194" creationId="{FB49032D-E22D-4F8C-88DC-BA476E8AF8D9}"/>
          </ac:picMkLst>
        </pc:picChg>
        <pc:picChg chg="mod">
          <ac:chgData name="José Pedro Guzmán" userId="dc4d5758f7f33f21" providerId="LiveId" clId="{63F76F7F-F5D0-46EA-9C97-2DCADF581472}" dt="2021-06-08T17:56:38.618" v="1001" actId="1076"/>
          <ac:picMkLst>
            <pc:docMk/>
            <pc:sldMk cId="3310726251" sldId="301"/>
            <ac:picMk id="9218" creationId="{0B7A1840-C944-4047-B476-7537DD1728A8}"/>
          </ac:picMkLst>
        </pc:picChg>
      </pc:sldChg>
      <pc:sldChg chg="addSp">
        <pc:chgData name="José Pedro Guzmán" userId="dc4d5758f7f33f21" providerId="LiveId" clId="{63F76F7F-F5D0-46EA-9C97-2DCADF581472}" dt="2021-06-08T17:55:28.839" v="979"/>
        <pc:sldMkLst>
          <pc:docMk/>
          <pc:sldMk cId="3552579433" sldId="301"/>
        </pc:sldMkLst>
        <pc:picChg chg="add">
          <ac:chgData name="José Pedro Guzmán" userId="dc4d5758f7f33f21" providerId="LiveId" clId="{63F76F7F-F5D0-46EA-9C97-2DCADF581472}" dt="2021-06-08T17:55:28.839" v="979"/>
          <ac:picMkLst>
            <pc:docMk/>
            <pc:sldMk cId="3552579433" sldId="301"/>
            <ac:picMk id="8194" creationId="{FB49032D-E22D-4F8C-88DC-BA476E8AF8D9}"/>
          </ac:picMkLst>
        </pc:picChg>
      </pc:sldChg>
      <pc:sldChg chg="add ord">
        <pc:chgData name="José Pedro Guzmán" userId="dc4d5758f7f33f21" providerId="LiveId" clId="{63F76F7F-F5D0-46EA-9C97-2DCADF581472}" dt="2021-06-09T09:31:59.690" v="1258"/>
        <pc:sldMkLst>
          <pc:docMk/>
          <pc:sldMk cId="1859824379" sldId="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encabezado 8">
            <a:extLst>
              <a:ext uri="{FF2B5EF4-FFF2-40B4-BE49-F238E27FC236}">
                <a16:creationId xmlns:a16="http://schemas.microsoft.com/office/drawing/2014/main" id="{93E20858-2947-41C1-B4F9-15855E5AF4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8DCFA555-D168-45BD-AE97-9AB99874C8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32E3A-9AAA-4116-A33B-14870DBCF444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BB969C72-0CB1-451B-B9D9-91C176980D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74B27-0137-464C-BC10-1EA0C4338593}" type="slidenum">
              <a:rPr lang="en-GB" smtClean="0"/>
              <a:t>‹Nº›</a:t>
            </a:fld>
            <a:endParaRPr lang="en-GB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A0CCC9CE-86C3-4F91-8EC0-920A622BE2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0A843-1D3D-41CF-8CB2-6835C93443E0}" type="datetime1">
              <a:rPr lang="es-ES" smtClean="0"/>
              <a:pPr/>
              <a:t>29/05/2024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C8E5D6-E240-4AB4-B03F-F45C58F87E6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71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340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8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6829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675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060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001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618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29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6687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1578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4034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0236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9939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2500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465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958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262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71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4E8E99-C7D4-4102-B0CB-8B5CA5AD096A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54228E80-AECE-4848-8B74-1CF899D08C44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texto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9" name="Marcador de posición de texto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contenido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ángulo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ángulo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8AA2BF-3CEF-4FC6-B388-178E2FF6B951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1D8C104F-1DF3-44F1-9AEE-6E21C6E38149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A32590F2-ADA1-4F27-AA2B-A5EBFA5B6D82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Marca de agua de icono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posición de imagen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DEB1A96-333F-45FA-8F42-53423A8FB00C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7A7F79D-F5D1-4CF3-94D8-1093A90DFEB2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3493F-0D66-4566-9801-8606188098B1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222664-A8A1-409D-8D82-2B4902B2F056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D8658-623F-47B5-8E6A-DF876BB21965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C2901-2D66-4AE3-B5DA-46838FF00469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26978-2865-400C-9D8C-AE874FEB940F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B8851-D181-482B-849B-9E215A301CB1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A3235-3494-497D-B8CE-97B95FF65224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214553-3C24-4F8C-98A4-07F23C3AB60A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5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26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7" name="Marcador de texto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28" name="Marcador de posición de contenido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30" name="Marcador de posición de contenido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31" name="Marcador de texto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32" name="Marcador de posición de contenido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C2EABE6-58D5-4711-8C8A-BFFE9913388E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3801BFE-3E82-479B-8314-B401A568B20A}" type="datetime1">
              <a:rPr lang="es-ES" noProof="0" smtClean="0"/>
              <a:t>29/05/2024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n 14" descr="Imagen que contiene dibujo, azul, alimentos, luz&#10;&#10;Descripción generada automáticamente">
            <a:extLst>
              <a:ext uri="{FF2B5EF4-FFF2-40B4-BE49-F238E27FC236}">
                <a16:creationId xmlns:a16="http://schemas.microsoft.com/office/drawing/2014/main" id="{F53241C3-2653-4A0A-8000-F9DC4F068DC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737808" y="94448"/>
            <a:ext cx="454192" cy="4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EFD33B11-6247-A76C-BADD-D684E2DFCB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294" y="-1877509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>
                <a:latin typeface="Text me one" pitchFamily="2" charset="0"/>
              </a:rPr>
              <a:t>José pedro guzmán delgado – GUILLERMO Garrido CONTRERAS</a:t>
            </a:r>
          </a:p>
          <a:p>
            <a:pPr rtl="0"/>
            <a:endParaRPr lang="es-ES" dirty="0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s-ES" sz="3200" dirty="0">
                <a:solidFill>
                  <a:schemeClr val="tx1"/>
                </a:solidFill>
                <a:latin typeface="Text me one" pitchFamily="2" charset="0"/>
              </a:rPr>
              <a:t>Tecnologías avanzadas de desarrollo - 2024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6A37222-C791-4222-8DDE-19C08AE3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3" y="948662"/>
            <a:ext cx="2240864" cy="22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8">
            <a:extLst>
              <a:ext uri="{FF2B5EF4-FFF2-40B4-BE49-F238E27FC236}">
                <a16:creationId xmlns:a16="http://schemas.microsoft.com/office/drawing/2014/main" id="{CD39C267-7E63-1A9D-022E-A88C2833B6AF}"/>
              </a:ext>
            </a:extLst>
          </p:cNvPr>
          <p:cNvSpPr txBox="1">
            <a:spLocks/>
          </p:cNvSpPr>
          <p:nvPr/>
        </p:nvSpPr>
        <p:spPr>
          <a:xfrm>
            <a:off x="2976032" y="1532467"/>
            <a:ext cx="10449687" cy="1942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0" dirty="0">
                <a:latin typeface="Text me one" pitchFamily="2" charset="0"/>
              </a:rPr>
              <a:t>MARY UPO</a:t>
            </a:r>
          </a:p>
          <a:p>
            <a:endParaRPr lang="es-ES" dirty="0"/>
          </a:p>
        </p:txBody>
      </p:sp>
      <p:pic>
        <p:nvPicPr>
          <p:cNvPr id="1028" name="Picture 4" descr="Como poner licencia CreativeCommons a trabajos digitales">
            <a:extLst>
              <a:ext uri="{FF2B5EF4-FFF2-40B4-BE49-F238E27FC236}">
                <a16:creationId xmlns:a16="http://schemas.microsoft.com/office/drawing/2014/main" id="{24FE8EFC-D53C-C9B1-16EB-E254BC37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866" y="3334608"/>
            <a:ext cx="2240864" cy="7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dad Técnica de Comunicación - Marca UPO">
            <a:extLst>
              <a:ext uri="{FF2B5EF4-FFF2-40B4-BE49-F238E27FC236}">
                <a16:creationId xmlns:a16="http://schemas.microsoft.com/office/drawing/2014/main" id="{1C49E666-05F0-6829-F485-3EDE9E94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139" y="398578"/>
            <a:ext cx="1856317" cy="26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81192" y="436870"/>
            <a:ext cx="11029616" cy="988332"/>
          </a:xfrm>
        </p:spPr>
        <p:txBody>
          <a:bodyPr rtlCol="0"/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Perfil cliente</a:t>
            </a:r>
            <a:endParaRPr lang="es-ES" sz="2800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B07DBC0-B608-BB46-4D4D-8FB557FD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093" y="1621144"/>
            <a:ext cx="6471814" cy="50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81192" y="436870"/>
            <a:ext cx="11029616" cy="988332"/>
          </a:xfrm>
        </p:spPr>
        <p:txBody>
          <a:bodyPr rtlCol="0"/>
          <a:lstStyle/>
          <a:p>
            <a:pPr marL="744538" indent="-304800"/>
            <a:r>
              <a:rPr lang="es-ES" sz="2800" dirty="0"/>
              <a:t>Interfaz de Usuario (UX/UI) –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CAMBIAR CONTRASEÑA</a:t>
            </a:r>
            <a:endParaRPr lang="es-ES" sz="2800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1BF91EE-E72B-AD8E-95C7-AD183FEFA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7" y="1562854"/>
            <a:ext cx="6502386" cy="511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403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Index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– Productos, categorías, reseñas, comunidad</a:t>
            </a:r>
            <a:r>
              <a:rPr lang="es-ES" sz="2800" dirty="0"/>
              <a:t> </a:t>
            </a:r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7EBEDBF-1765-A0B6-E8C2-768C6356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1" y="1826096"/>
            <a:ext cx="6078790" cy="4932566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4ECB405-82B7-4C11-0919-B7B7D26BE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186" y="2710222"/>
            <a:ext cx="5352578" cy="2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Detalle del producto</a:t>
            </a:r>
            <a:r>
              <a:rPr lang="es-ES" sz="2800" dirty="0"/>
              <a:t> </a:t>
            </a:r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0DA7A96-3FFB-3C65-741A-E3CE1EFB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1" y="2191360"/>
            <a:ext cx="5910310" cy="3887920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B6CC52-9CA1-F18A-9CAB-61D2D8D2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61" y="2191360"/>
            <a:ext cx="5735198" cy="38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0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Gestión del carrito de compra</a:t>
            </a:r>
            <a:endParaRPr lang="es-ES" sz="2800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00625BD-12B4-CF10-06CF-D75F1030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57" y="1867262"/>
            <a:ext cx="10037885" cy="47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7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CALZADO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71AB7F96-3959-BA63-E4F2-56488FF9D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778" y="1811215"/>
            <a:ext cx="7054443" cy="48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4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Usuarios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EEF0BD8E-0007-6B34-4755-F5B356376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164" y="1925516"/>
            <a:ext cx="5915671" cy="45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roles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F464C83C-9182-5AF5-2B64-DCEF4CC48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11" y="1824404"/>
            <a:ext cx="6786377" cy="48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carritos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BB11BA51-330D-45E0-4CE5-DA633B8DA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78" y="1837593"/>
            <a:ext cx="6132843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ventas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A328C89F-2BC9-AA39-617D-3FC10BA8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708" y="1767254"/>
            <a:ext cx="5712583" cy="49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¿De qué vamos a hablar?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 rtlCol="0">
            <a:noAutofit/>
          </a:bodyPr>
          <a:lstStyle/>
          <a:p>
            <a:pPr marL="744538" indent="-304800"/>
            <a:r>
              <a:rPr lang="es-ES" sz="1600" dirty="0"/>
              <a:t>Introducción - Objetivos</a:t>
            </a:r>
          </a:p>
          <a:p>
            <a:pPr marL="744538" indent="-304800"/>
            <a:r>
              <a:rPr lang="es-ES" sz="1600" dirty="0"/>
              <a:t>Panorama Tecnológico: Justificación y Selección</a:t>
            </a:r>
          </a:p>
          <a:p>
            <a:pPr marL="744538" indent="-304800"/>
            <a:r>
              <a:rPr lang="es-ES" sz="1600" dirty="0"/>
              <a:t>Metodología de Desarrollo: Kanban, Diagrama de Gantt, Git &amp; GitHub</a:t>
            </a:r>
          </a:p>
          <a:p>
            <a:pPr marL="744538" indent="-304800"/>
            <a:r>
              <a:rPr lang="es-ES" sz="1600" dirty="0"/>
              <a:t>Estructura de la Base de Datos</a:t>
            </a:r>
          </a:p>
          <a:p>
            <a:pPr marL="744538" indent="-304800"/>
            <a:r>
              <a:rPr lang="es-ES" sz="1600" dirty="0"/>
              <a:t>Interfaz de Usuario (UX/UI)</a:t>
            </a:r>
          </a:p>
          <a:p>
            <a:pPr marL="744538" indent="-304800"/>
            <a:r>
              <a:rPr lang="es-ES" sz="1600" dirty="0"/>
              <a:t>Implementación: Decisiones de Código</a:t>
            </a:r>
          </a:p>
          <a:p>
            <a:pPr marL="744538" indent="-304800"/>
            <a:r>
              <a:rPr lang="es-ES" sz="1600" dirty="0"/>
              <a:t>Justificación del Proyecto</a:t>
            </a:r>
          </a:p>
          <a:p>
            <a:pPr marL="744538" indent="-304800"/>
            <a:r>
              <a:rPr lang="es-ES" sz="1600" dirty="0"/>
              <a:t>Conclusiones</a:t>
            </a:r>
          </a:p>
          <a:p>
            <a:pPr marL="744538" indent="-304800"/>
            <a:r>
              <a:rPr lang="es-ES" sz="1600" dirty="0"/>
              <a:t>Lecciones Aprendidas</a:t>
            </a:r>
          </a:p>
          <a:p>
            <a:pPr marL="744538" indent="-304800"/>
            <a:r>
              <a:rPr lang="es-ES" sz="1600" dirty="0"/>
              <a:t>Visión Futura</a:t>
            </a:r>
          </a:p>
          <a:p>
            <a:pPr marL="744538" indent="-304800"/>
            <a:r>
              <a:rPr lang="es-ES" sz="1600" dirty="0"/>
              <a:t>Bibliografía</a:t>
            </a:r>
          </a:p>
        </p:txBody>
      </p:sp>
      <p:grpSp>
        <p:nvGrpSpPr>
          <p:cNvPr id="6" name="Grupo 89" descr="icono de marca de verificación con lápiz"/>
          <p:cNvGrpSpPr>
            <a:grpSpLocks noChangeAspect="1"/>
          </p:cNvGrpSpPr>
          <p:nvPr/>
        </p:nvGrpSpPr>
        <p:grpSpPr bwMode="auto">
          <a:xfrm>
            <a:off x="6159236" y="5046012"/>
            <a:ext cx="406706" cy="406706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orma libre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" name="Forma libre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" name="Forma libre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Forma libre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1" name="Forma libre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16" name="Grupo 40" descr="binocular "/>
          <p:cNvGrpSpPr>
            <a:grpSpLocks noChangeAspect="1"/>
          </p:cNvGrpSpPr>
          <p:nvPr/>
        </p:nvGrpSpPr>
        <p:grpSpPr bwMode="auto">
          <a:xfrm>
            <a:off x="6091462" y="1306838"/>
            <a:ext cx="423570" cy="39182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orma lib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" name="Forma lib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6" name="Forma libre 5" descr="icono de flechas"/>
          <p:cNvSpPr>
            <a:spLocks noChangeAspect="1" noEditPoints="1"/>
          </p:cNvSpPr>
          <p:nvPr/>
        </p:nvSpPr>
        <p:spPr bwMode="auto">
          <a:xfrm>
            <a:off x="6048368" y="3085480"/>
            <a:ext cx="427386" cy="462726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grpSp>
        <p:nvGrpSpPr>
          <p:cNvPr id="27" name="Grupo 60" descr="icono de gráfico de tendencia ascendente"/>
          <p:cNvGrpSpPr>
            <a:grpSpLocks noChangeAspect="1"/>
          </p:cNvGrpSpPr>
          <p:nvPr/>
        </p:nvGrpSpPr>
        <p:grpSpPr bwMode="auto">
          <a:xfrm>
            <a:off x="6066323" y="2072424"/>
            <a:ext cx="473848" cy="462726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orma libre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9" name="Forma libre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0" name="Forma libre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1" name="Forma libre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2" name="Forma libre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4" name="Forma libre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5" name="Forma libre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9" name="Forma libre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3" name="Gráfico 2" descr="Diseño web con relleno sólido">
            <a:extLst>
              <a:ext uri="{FF2B5EF4-FFF2-40B4-BE49-F238E27FC236}">
                <a16:creationId xmlns:a16="http://schemas.microsoft.com/office/drawing/2014/main" id="{EFC02772-A6E1-4844-9292-32C0E17B7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5809" y="4019478"/>
            <a:ext cx="542300" cy="5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81192" y="720327"/>
            <a:ext cx="11029616" cy="988332"/>
          </a:xfrm>
        </p:spPr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- </a:t>
            </a:r>
            <a:r>
              <a:rPr lang="es-ES" b="1" dirty="0">
                <a:cs typeface="Arial" panose="020B0604020202020204" pitchFamily="34" charset="0"/>
              </a:rPr>
              <a:t>estadísticas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Correo electrónico&#10;&#10;Descripción generada automáticamente">
            <a:extLst>
              <a:ext uri="{FF2B5EF4-FFF2-40B4-BE49-F238E27FC236}">
                <a16:creationId xmlns:a16="http://schemas.microsoft.com/office/drawing/2014/main" id="{A3B01AE8-7D2A-BCC7-6AA0-23826ED0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697" y="1947972"/>
            <a:ext cx="9020605" cy="42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6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 –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Categorías</a:t>
            </a:r>
            <a:endParaRPr lang="es-ES" sz="2800" b="1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, Correo electrónico&#10;&#10;Descripción generada automáticamente">
            <a:extLst>
              <a:ext uri="{FF2B5EF4-FFF2-40B4-BE49-F238E27FC236}">
                <a16:creationId xmlns:a16="http://schemas.microsoft.com/office/drawing/2014/main" id="{459C137F-8EF9-EEB5-AF15-DCB7874C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314" y="1873846"/>
            <a:ext cx="5698248" cy="48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seño web con relleno sólido">
            <a:extLst>
              <a:ext uri="{FF2B5EF4-FFF2-40B4-BE49-F238E27FC236}">
                <a16:creationId xmlns:a16="http://schemas.microsoft.com/office/drawing/2014/main" id="{EB9F58E1-AAFE-8797-E168-5F73D472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3558" y="3400549"/>
            <a:ext cx="3422132" cy="3422132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4388108" y="1206389"/>
            <a:ext cx="7563230" cy="4658216"/>
          </a:xfrm>
        </p:spPr>
        <p:txBody>
          <a:bodyPr rtlCol="0">
            <a:normAutofit fontScale="85000" lnSpcReduction="20000"/>
          </a:bodyPr>
          <a:lstStyle/>
          <a:p>
            <a:pPr marL="0" indent="0" rtl="0">
              <a:buNone/>
            </a:pPr>
            <a:r>
              <a:rPr lang="es-ES" dirty="0"/>
              <a:t>Durante la implementación de </a:t>
            </a:r>
            <a:r>
              <a:rPr lang="es-ES" dirty="0" err="1"/>
              <a:t>MaryUPO</a:t>
            </a:r>
            <a:r>
              <a:rPr lang="es-ES" dirty="0"/>
              <a:t>, se tomaron decisiones importantes en el código para garantizar seguridad, eficiencia y adaptabilidad:</a:t>
            </a:r>
          </a:p>
          <a:p>
            <a:pPr marL="0" indent="0" rtl="0">
              <a:buNone/>
            </a:pPr>
            <a:endParaRPr lang="es-ES" dirty="0"/>
          </a:p>
          <a:p>
            <a:r>
              <a:rPr lang="es-ES" dirty="0"/>
              <a:t>Autenticación: Utilizamos </a:t>
            </a:r>
            <a:r>
              <a:rPr lang="es-ES" dirty="0" err="1"/>
              <a:t>Fortify</a:t>
            </a:r>
            <a:r>
              <a:rPr lang="es-ES" dirty="0"/>
              <a:t> de Laravel para gestionar de forma segura el inicio de sesión y registro de usuarios.</a:t>
            </a:r>
          </a:p>
          <a:p>
            <a:r>
              <a:rPr lang="es-ES" dirty="0"/>
              <a:t>Middlewares: Empleamos middlewares para filtrar y validar las solicitudes HTTP, mejorando la seguridad y el control de acceso.</a:t>
            </a:r>
          </a:p>
          <a:p>
            <a:r>
              <a:rPr lang="es-ES" dirty="0"/>
              <a:t>Seguridad: Implementamos medidas como sanitización de datos y configuración de encabezados HTTP para proteger contra vulnerabilidades.</a:t>
            </a:r>
          </a:p>
          <a:p>
            <a:r>
              <a:rPr lang="es-ES" dirty="0"/>
              <a:t>Gestión de Transacciones: Utilizamos transacciones de base de datos para asegurar la integridad de las operaciones.</a:t>
            </a:r>
          </a:p>
          <a:p>
            <a:r>
              <a:rPr lang="es-ES" dirty="0"/>
              <a:t>Internacionalización: Implementamos la opción de cambiar entre español e inglés para mejorar la accesibilidad del sitio.</a:t>
            </a:r>
          </a:p>
          <a:p>
            <a:pPr marL="0" indent="0" rtl="0">
              <a:buNone/>
            </a:pPr>
            <a:endParaRPr lang="es-ES" dirty="0"/>
          </a:p>
          <a:p>
            <a:pPr marL="0" indent="0" rtl="0">
              <a:buNone/>
            </a:pPr>
            <a:r>
              <a:rPr lang="es-ES" dirty="0"/>
              <a:t>Estas decisiones fueron fundamentales para crear un sistema robusto y eficiente para </a:t>
            </a:r>
            <a:r>
              <a:rPr lang="es-ES" dirty="0" err="1"/>
              <a:t>MaryUPO</a:t>
            </a:r>
            <a:r>
              <a:rPr lang="es-ES" dirty="0"/>
              <a:t>.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DECISIONES CÓDIGO</a:t>
            </a:r>
          </a:p>
        </p:txBody>
      </p:sp>
      <p:pic>
        <p:nvPicPr>
          <p:cNvPr id="2" name="Gráfico 1" descr="Diseño web con relleno sólido">
            <a:extLst>
              <a:ext uri="{FF2B5EF4-FFF2-40B4-BE49-F238E27FC236}">
                <a16:creationId xmlns:a16="http://schemas.microsoft.com/office/drawing/2014/main" id="{50A956B2-D835-0452-C05C-B68C5234A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7" y="2336161"/>
            <a:ext cx="623134" cy="623134"/>
          </a:xfrm>
          <a:prstGeom prst="rect">
            <a:avLst/>
          </a:prstGeom>
        </p:spPr>
      </p:pic>
      <p:pic>
        <p:nvPicPr>
          <p:cNvPr id="19" name="Picture 2" descr="Logo">
            <a:extLst>
              <a:ext uri="{FF2B5EF4-FFF2-40B4-BE49-F238E27FC236}">
                <a16:creationId xmlns:a16="http://schemas.microsoft.com/office/drawing/2014/main" id="{300521F8-13DE-36BE-0628-E28B940A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Justificación del Proyecto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B546D5-E9B5-63AB-B9D9-3497EEB1B6CA}"/>
              </a:ext>
            </a:extLst>
          </p:cNvPr>
          <p:cNvSpPr txBox="1"/>
          <p:nvPr/>
        </p:nvSpPr>
        <p:spPr>
          <a:xfrm>
            <a:off x="5151966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MaryUPO</a:t>
            </a:r>
            <a:r>
              <a:rPr lang="es-ES" dirty="0">
                <a:solidFill>
                  <a:schemeClr val="bg1"/>
                </a:solidFill>
              </a:rPr>
              <a:t> surge de la necesidad de ofrecer a los usuarios una plataforma de comercio electrónico de calzado segura, confiable y fácil de usar. Las pruebas exhaustivas de aceptación nos aseguran que el sistema cumple con todos los requisitos funcionales y no funcionales, garantizando una experiencia de usuario satisfactoria.</a:t>
            </a:r>
          </a:p>
        </p:txBody>
      </p:sp>
    </p:spTree>
    <p:extLst>
      <p:ext uri="{BB962C8B-B14F-4D97-AF65-F5344CB8AC3E}">
        <p14:creationId xmlns:p14="http://schemas.microsoft.com/office/powerpoint/2010/main" val="62395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89" descr="lista de comprobación con icono de lápiz"/>
          <p:cNvGrpSpPr>
            <a:grpSpLocks noChangeAspect="1"/>
          </p:cNvGrpSpPr>
          <p:nvPr/>
        </p:nvGrpSpPr>
        <p:grpSpPr bwMode="auto">
          <a:xfrm>
            <a:off x="8737775" y="3443111"/>
            <a:ext cx="3138136" cy="3138136"/>
            <a:chOff x="6539" y="440"/>
            <a:chExt cx="426" cy="426"/>
          </a:xfrm>
          <a:solidFill>
            <a:schemeClr val="bg1">
              <a:alpha val="50000"/>
            </a:schemeClr>
          </a:solidFill>
        </p:grpSpPr>
        <p:sp>
          <p:nvSpPr>
            <p:cNvPr id="19" name="Forma libre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7" name="Forma libre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39738" indent="0" rtl="0">
              <a:buNone/>
            </a:pPr>
            <a:r>
              <a:rPr lang="es-ES" sz="2000" dirty="0"/>
              <a:t>Mirando hacia atrás en el desarrollo de </a:t>
            </a:r>
            <a:r>
              <a:rPr lang="es-ES" sz="2000" dirty="0" err="1"/>
              <a:t>MaryUPO</a:t>
            </a:r>
            <a:r>
              <a:rPr lang="es-ES" sz="2000" dirty="0"/>
              <a:t>, hemos identificado áreas donde podríamos mejorar en proyectos futuros. </a:t>
            </a:r>
          </a:p>
          <a:p>
            <a:pPr marL="439738" indent="0" rtl="0">
              <a:buNone/>
            </a:pPr>
            <a:r>
              <a:rPr lang="es-ES" sz="2000" dirty="0"/>
              <a:t>Esto incluye una planificación más detallada desde el inicio del proyecto, una gestión más eficiente de las tareas y una comunicación más efectiva dentro del equipo. </a:t>
            </a:r>
          </a:p>
          <a:p>
            <a:pPr marL="439738" indent="0" rtl="0">
              <a:buNone/>
            </a:pPr>
            <a:r>
              <a:rPr lang="es-ES" sz="2000" dirty="0"/>
              <a:t>Sin embargo, también hemos reconocido nuestros logros y fortalezas, como nuestra capacidad para adaptarnos a los cambios y resolver problemas de manera autodidacta, lo cual nos impulsa a seguir creciendo y mejorando en nuestros futuros esfuerzos de desarrollo.</a:t>
            </a:r>
          </a:p>
          <a:p>
            <a:pPr rtl="0"/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60009" y="2824324"/>
            <a:ext cx="3031852" cy="1722419"/>
          </a:xfrm>
        </p:spPr>
        <p:txBody>
          <a:bodyPr rtlCol="0"/>
          <a:lstStyle/>
          <a:p>
            <a:pPr rtl="0"/>
            <a:r>
              <a:rPr lang="es-ES" dirty="0"/>
              <a:t>Análisis de resultados</a:t>
            </a:r>
          </a:p>
        </p:txBody>
      </p:sp>
      <p:grpSp>
        <p:nvGrpSpPr>
          <p:cNvPr id="8" name="Grupo 89" descr="lista de comprobación con icono de lápiz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orma libre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Forma libre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1" name="Forma libre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7" name="Forma libre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71CBA467-8316-8A3E-ACE7-85D42341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82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Visión Futura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B546D5-E9B5-63AB-B9D9-3497EEB1B6CA}"/>
              </a:ext>
            </a:extLst>
          </p:cNvPr>
          <p:cNvSpPr txBox="1"/>
          <p:nvPr/>
        </p:nvSpPr>
        <p:spPr>
          <a:xfrm>
            <a:off x="5135032" y="235477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Nuestra visión es seguir evolucionando </a:t>
            </a:r>
            <a:r>
              <a:rPr lang="es-ES" dirty="0" err="1">
                <a:solidFill>
                  <a:schemeClr val="bg1"/>
                </a:solidFill>
              </a:rPr>
              <a:t>MaryUPO</a:t>
            </a:r>
            <a:r>
              <a:rPr lang="es-ES" dirty="0">
                <a:solidFill>
                  <a:schemeClr val="bg1"/>
                </a:solidFill>
              </a:rPr>
              <a:t>, implementando características adicionales como recomendaciones personalizadas de productos y opciones de pago más diversificadas. 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Aspiramos a lanzarlo a producción y convertirnos en un referente en el mercado del comercio electrónico de calzado, ofreciendo una experiencia excepcional a nuestros clientes.</a:t>
            </a:r>
          </a:p>
        </p:txBody>
      </p:sp>
    </p:spTree>
    <p:extLst>
      <p:ext uri="{BB962C8B-B14F-4D97-AF65-F5344CB8AC3E}">
        <p14:creationId xmlns:p14="http://schemas.microsoft.com/office/powerpoint/2010/main" val="230993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89" descr="lista de comprobación con icono de lápiz"/>
          <p:cNvGrpSpPr>
            <a:grpSpLocks noChangeAspect="1"/>
          </p:cNvGrpSpPr>
          <p:nvPr/>
        </p:nvGrpSpPr>
        <p:grpSpPr bwMode="auto">
          <a:xfrm>
            <a:off x="8737775" y="3443111"/>
            <a:ext cx="3138136" cy="3138136"/>
            <a:chOff x="6539" y="440"/>
            <a:chExt cx="426" cy="426"/>
          </a:xfrm>
          <a:solidFill>
            <a:schemeClr val="bg1">
              <a:alpha val="50000"/>
            </a:schemeClr>
          </a:solidFill>
        </p:grpSpPr>
        <p:sp>
          <p:nvSpPr>
            <p:cNvPr id="19" name="Forma libre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7" name="Forma libre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39738" indent="0" rtl="0">
              <a:buNone/>
            </a:pPr>
            <a:r>
              <a:rPr lang="es-ES" sz="2000" dirty="0"/>
              <a:t>Durante el desarrollo de </a:t>
            </a:r>
            <a:r>
              <a:rPr lang="es-ES" sz="2000" dirty="0" err="1"/>
              <a:t>MaryUPO</a:t>
            </a:r>
            <a:r>
              <a:rPr lang="es-ES" sz="2000" dirty="0"/>
              <a:t>, </a:t>
            </a:r>
            <a:r>
              <a:rPr lang="es-ES" sz="2000" dirty="0" err="1"/>
              <a:t>consultamo</a:t>
            </a:r>
            <a:r>
              <a:rPr lang="es-ES" sz="2000" dirty="0"/>
              <a:t>:</a:t>
            </a:r>
          </a:p>
          <a:p>
            <a:pPr marL="782638" indent="-342900"/>
            <a:r>
              <a:rPr lang="es-ES" sz="2000" dirty="0"/>
              <a:t>Documentación oficial de Laravel.</a:t>
            </a:r>
          </a:p>
          <a:p>
            <a:pPr marL="782638" indent="-342900"/>
            <a:r>
              <a:rPr lang="es-ES" dirty="0"/>
              <a:t>T</a:t>
            </a:r>
            <a:r>
              <a:rPr lang="es-ES" sz="2000" dirty="0"/>
              <a:t>utoriales de </a:t>
            </a:r>
            <a:r>
              <a:rPr lang="es-ES" sz="2000" dirty="0" err="1"/>
              <a:t>Youtube</a:t>
            </a:r>
            <a:r>
              <a:rPr lang="es-ES" sz="2000" dirty="0"/>
              <a:t>.</a:t>
            </a:r>
          </a:p>
          <a:p>
            <a:pPr marL="782638" indent="-342900"/>
            <a:r>
              <a:rPr lang="es-ES" dirty="0"/>
              <a:t>A</a:t>
            </a:r>
            <a:r>
              <a:rPr lang="es-ES" sz="2000" dirty="0"/>
              <a:t>rtículos de investigación. </a:t>
            </a:r>
          </a:p>
          <a:p>
            <a:pPr marL="782638" indent="-342900"/>
            <a:r>
              <a:rPr lang="es-ES" dirty="0"/>
              <a:t>Clases teóricas y prácticas impartidas por </a:t>
            </a:r>
            <a:r>
              <a:rPr lang="es-ES" dirty="0" err="1"/>
              <a:t>Dñ</a:t>
            </a:r>
            <a:r>
              <a:rPr lang="es-ES" dirty="0"/>
              <a:t>. Olga M. Moreno </a:t>
            </a:r>
          </a:p>
          <a:p>
            <a:pPr marL="439738" indent="0">
              <a:buNone/>
            </a:pPr>
            <a:r>
              <a:rPr lang="es-ES" sz="2000" dirty="0"/>
              <a:t>Estos recursos nos proporcionaron la base de conocimientos necesaria para desarrollar y mejorar el proyecto.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60009" y="2824324"/>
            <a:ext cx="3031852" cy="1722419"/>
          </a:xfrm>
        </p:spPr>
        <p:txBody>
          <a:bodyPr rtlCol="0"/>
          <a:lstStyle/>
          <a:p>
            <a:pPr rtl="0"/>
            <a:r>
              <a:rPr lang="es-ES" dirty="0"/>
              <a:t>Bibliografía</a:t>
            </a:r>
          </a:p>
        </p:txBody>
      </p:sp>
      <p:grpSp>
        <p:nvGrpSpPr>
          <p:cNvPr id="8" name="Grupo 89" descr="lista de comprobación con icono de lápiz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orma libre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Forma libre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1" name="Forma libre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7" name="Forma libre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71CBA467-8316-8A3E-ACE7-85D42341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1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581192" y="1047158"/>
            <a:ext cx="11029616" cy="988332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es-ES" dirty="0"/>
              <a:t>Gracias POR SU ATENCIÓN</a:t>
            </a:r>
            <a:br>
              <a:rPr lang="es-ES" dirty="0"/>
            </a:br>
            <a:br>
              <a:rPr lang="es-ES" dirty="0"/>
            </a:br>
            <a:r>
              <a:rPr lang="es-ES" b="1" cap="none" dirty="0"/>
              <a:t>¿Alguna Pregunta?</a:t>
            </a:r>
            <a:endParaRPr lang="es-ES" b="1" dirty="0"/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E34A1564-383F-1AAC-68BA-AAD1AB5E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8521" y="2736005"/>
            <a:ext cx="1999214" cy="19992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Subtítulo 8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 anchor="ctr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cap="none"/>
              <a:t>José Pedro Guzmán Delgado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cap="none"/>
              <a:t>Guillermo Garrido Contreras</a:t>
            </a:r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0E408CE1-1B1F-5716-9407-1F3DC103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18BB167-FAE3-2BDA-3DCB-74A81798D186}"/>
              </a:ext>
            </a:extLst>
          </p:cNvPr>
          <p:cNvSpPr txBox="1"/>
          <p:nvPr/>
        </p:nvSpPr>
        <p:spPr>
          <a:xfrm>
            <a:off x="1418167" y="498761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s-ES" sz="5000" cap="all" dirty="0">
                <a:solidFill>
                  <a:schemeClr val="accent1"/>
                </a:solidFill>
                <a:latin typeface="Text me one" pitchFamily="2" charset="0"/>
              </a:rPr>
              <a:t>MARY UPO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La tienda online de zapatos </a:t>
            </a:r>
            <a:r>
              <a:rPr lang="es-ES" dirty="0" err="1"/>
              <a:t>MaryUPO</a:t>
            </a:r>
            <a:r>
              <a:rPr lang="es-ES" dirty="0"/>
              <a:t>, desarrollada utilizando el </a:t>
            </a:r>
            <a:r>
              <a:rPr lang="es-ES" dirty="0" err="1"/>
              <a:t>framework</a:t>
            </a:r>
            <a:r>
              <a:rPr lang="es-ES" dirty="0"/>
              <a:t> Laravel, es un proyecto enfocado en ofrecer una experiencia de compra de calzado eficiente y atractiva para los usuarios. Nuestros principales objetivos incluyen proporcionar una plataforma robusta, segura y fácil de usar tanto para los clientes como para el administrador, garantizando una gestión eficaz de productos, pedidos y usuarios.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67857" y="2858743"/>
            <a:ext cx="3031852" cy="1722419"/>
          </a:xfrm>
        </p:spPr>
        <p:txBody>
          <a:bodyPr rtlCol="0"/>
          <a:lstStyle/>
          <a:p>
            <a:pPr rtl="0"/>
            <a:r>
              <a:rPr lang="es-ES" dirty="0"/>
              <a:t>INTRODUCCIÓN</a:t>
            </a:r>
          </a:p>
        </p:txBody>
      </p:sp>
      <p:grpSp>
        <p:nvGrpSpPr>
          <p:cNvPr id="16" name="Grupo 40" descr="icono de binocular"/>
          <p:cNvGrpSpPr>
            <a:grpSpLocks noChangeAspect="1"/>
          </p:cNvGrpSpPr>
          <p:nvPr/>
        </p:nvGrpSpPr>
        <p:grpSpPr bwMode="auto">
          <a:xfrm>
            <a:off x="9846733" y="4562949"/>
            <a:ext cx="2091147" cy="1934431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orma lib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" name="Forma lib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3" name="Forma lib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4" name="Forma lib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28" name="Grupo 40" descr="icono de binocular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orma lib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0" name="Forma lib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1" name="Forma lib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2" name="Forma lib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4" name="Forma lib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5" name="Forma lib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5E6A9ED8-5A15-B48D-884B-BAB0780C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0"/>
            <a:ext cx="550333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mujer mirando una tableta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/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PARONAMA TECNOLOGICO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449580" algn="just"/>
            <a:r>
              <a:rPr lang="es-E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La elección de Laravel para desarrollar </a:t>
            </a:r>
            <a:r>
              <a:rPr lang="es-ES" sz="18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MaryUPO</a:t>
            </a:r>
            <a:r>
              <a:rPr lang="es-E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se debe a sus ventajas clave:</a:t>
            </a: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Robustez: Laravel es un </a:t>
            </a:r>
            <a:r>
              <a:rPr lang="es-E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framework</a:t>
            </a:r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PHP sólido y bien establecido, respaldado por una comunidad activa de desarrolladores.</a:t>
            </a: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Productividad: Ofrece herramientas que aceleran el desarrollo, permitiendo a los desarrolladores concentrarse en la lógica de negocio.</a:t>
            </a:r>
            <a:endParaRPr lang="es-ES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Arquitectura MVC: Facilita la organización del código en capas separadas, promoviendo la modularidad y la mantenibilidad.</a:t>
            </a:r>
            <a:endParaRPr lang="es-ES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ORM </a:t>
            </a:r>
            <a:r>
              <a:rPr lang="es-E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Eloquent</a:t>
            </a:r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: Simplifica la interacción con la base de datos, reduciendo la complejidad y el tiempo de desarrollo.</a:t>
            </a: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Enrutamiento y Middleware: Su sistema de enrutamiento flexible y el uso de middleware mejoran la seguridad y el control de acceso.</a:t>
            </a: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Paquetes Integrados: Cuenta con una amplia variedad de paquetes integrados que simplifican tareas comunes.</a:t>
            </a:r>
          </a:p>
          <a:p>
            <a:pPr marL="773580" lvl="1" algn="just"/>
            <a:r>
              <a:rPr lang="es-E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Comunidad Activa: Una comunidad activa y comprometida proporciona soporte continuo y actualizaciones regulares.</a:t>
            </a:r>
          </a:p>
          <a:p>
            <a:pPr marL="449580" algn="just"/>
            <a:endParaRPr lang="es-ES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580" algn="just"/>
            <a:r>
              <a:rPr lang="es-E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Estas características hacen de Laravel la opción ideal para construir aplicaciones web modernas y escalables como </a:t>
            </a:r>
            <a:r>
              <a:rPr lang="es-ES" sz="18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MaryUPO</a:t>
            </a:r>
            <a:r>
              <a:rPr lang="es-E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4AA33CDB-44C4-5A0E-D76C-9BAF313C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hombre y mujer sentados en una mesa de oficina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900293" y="900065"/>
            <a:ext cx="6650991" cy="699407"/>
          </a:xfrm>
        </p:spPr>
        <p:txBody>
          <a:bodyPr rtlCol="0">
            <a:normAutofit fontScale="90000"/>
          </a:bodyPr>
          <a:lstStyle/>
          <a:p>
            <a:pPr marL="744538" indent="-304800"/>
            <a:r>
              <a:rPr lang="es-ES" sz="2400" dirty="0"/>
              <a:t>Metodología de Desarrollo: Kanban, Diagrama de Gantt, Git &amp; GitHub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13391DC-07D7-7DE5-0502-EBE04BB9E0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00293" y="2023005"/>
            <a:ext cx="6651625" cy="4205287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algn="just"/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Durante el desarrollo de </a:t>
            </a:r>
            <a:r>
              <a:rPr lang="es-ES" dirty="0" err="1">
                <a:ea typeface="Times New Roman" panose="02020603050405020304" pitchFamily="18" charset="0"/>
                <a:cs typeface="Arial" panose="020B0604020202020204" pitchFamily="34" charset="0"/>
              </a:rPr>
              <a:t>MaryUPO</a:t>
            </a:r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, implementamos una metodología ágil para garantizar un proceso eficiente y adaptativo. Optamos por un enfoque iterativo con entregas regulares y una retroalimentación constante tanto del equipo como de los usuarios. Aunque consideramos SCRUM, finalmente elegimos una combinación de Kanban y Diagrama de Gantt para una gestión más flexible y efectiva del proyecto.</a:t>
            </a:r>
          </a:p>
          <a:p>
            <a:pPr marL="449580" algn="just"/>
            <a:endParaRPr lang="es-ES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580" algn="just"/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Utilizamos un tablero Kanban para visualizar y organizar las tareas de manera transparente, lo que nos permitió adaptarnos rápidamente a los cambios y prioridades. Además, empleamos un Diagrama de Gantt para planificar y monitorear el progreso a lo largo del tiempo, asegurando un seguimiento preciso de las etapas del proyecto.</a:t>
            </a:r>
          </a:p>
          <a:p>
            <a:pPr marL="449580" algn="just"/>
            <a:endParaRPr lang="es-ES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580" algn="just"/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Para gestionar las versiones del código y facilitar la colaboración, implementamos Git y GitHub. Estas herramientas nos permitieron trabajar de manera colaborativa y segura, utilizando ramas para desarrollar nuevas características de forma independiente y luego fusionarlas de manera controlada.</a:t>
            </a:r>
          </a:p>
          <a:p>
            <a:pPr marL="449580" algn="just"/>
            <a:endParaRPr lang="es-ES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580" algn="just"/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En resumen, la combinación de Kanban, Diagrama de Gantt, Git y GitHub nos brindó un marco sólido para el desarrollo de </a:t>
            </a:r>
            <a:r>
              <a:rPr lang="es-ES" dirty="0" err="1">
                <a:ea typeface="Times New Roman" panose="02020603050405020304" pitchFamily="18" charset="0"/>
                <a:cs typeface="Arial" panose="020B0604020202020204" pitchFamily="34" charset="0"/>
              </a:rPr>
              <a:t>MaryUPO</a:t>
            </a:r>
            <a:r>
              <a:rPr lang="es-ES" dirty="0">
                <a:ea typeface="Times New Roman" panose="02020603050405020304" pitchFamily="18" charset="0"/>
                <a:cs typeface="Arial" panose="020B0604020202020204" pitchFamily="34" charset="0"/>
              </a:rPr>
              <a:t>, asegurando una gestión eficiente del proyecto y una entrega exitosa del producto final.</a:t>
            </a:r>
            <a:endParaRPr lang="en-GB" dirty="0">
              <a:ea typeface="Times New Roman" panose="02020603050405020304" pitchFamily="18" charset="0"/>
            </a:endParaRP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9182D179-1534-351F-21F1-786895B5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125" y="134889"/>
            <a:ext cx="11029616" cy="1188720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Estructura de la Base de Datos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69636C8-C530-E363-82CE-F1CB1E9A0B87}"/>
              </a:ext>
            </a:extLst>
          </p:cNvPr>
          <p:cNvSpPr txBox="1"/>
          <p:nvPr/>
        </p:nvSpPr>
        <p:spPr>
          <a:xfrm>
            <a:off x="507999" y="1456605"/>
            <a:ext cx="1139613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La base de datos de </a:t>
            </a: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MaryUPO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está diseñada para almacenar información relevante sobre productos, usuarios, pedidos y configuraciones del sitio. Se implementaron varios modelos en la base de datos, incluyendo Calzado, Carrito, Favorites, </a:t>
            </a: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LineaDeCarrito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LineaDeVenta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Rol, </a:t>
            </a: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User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y Venta, para gestionar eficientemente las diferentes entidades del sistema.</a:t>
            </a:r>
          </a:p>
          <a:p>
            <a:endParaRPr lang="es-ES" dirty="0"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A1555873-6E22-CDC7-2779-8FB65CE5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76" y="2040466"/>
            <a:ext cx="6943190" cy="4726037"/>
          </a:xfrm>
          <a:prstGeom prst="rect">
            <a:avLst/>
          </a:prstGeom>
        </p:spPr>
      </p:pic>
      <p:pic>
        <p:nvPicPr>
          <p:cNvPr id="36" name="Picture 2" descr="Logo">
            <a:extLst>
              <a:ext uri="{FF2B5EF4-FFF2-40B4-BE49-F238E27FC236}">
                <a16:creationId xmlns:a16="http://schemas.microsoft.com/office/drawing/2014/main" id="{41AA60A9-B01A-7C43-FF3D-F142B2EB2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8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Marcador de posición de imagen 27" descr="compañeros de trabajo colaborando en pantalla de ordenador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r="66"/>
          <a:stretch/>
        </p:blipFill>
        <p:spPr/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06F11C22-291A-B517-B2C9-AE5F897C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275" y="784691"/>
            <a:ext cx="11029616" cy="988332"/>
          </a:xfrm>
        </p:spPr>
        <p:txBody>
          <a:bodyPr rtlCol="0"/>
          <a:lstStyle/>
          <a:p>
            <a:pPr marL="744538" indent="-304800"/>
            <a:r>
              <a:rPr lang="es-ES" sz="2800" dirty="0"/>
              <a:t>Interfaz de Usuario (UX/UI)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15EF71-099B-8DE6-2B1A-EAE7601BEEF9}"/>
              </a:ext>
            </a:extLst>
          </p:cNvPr>
          <p:cNvSpPr txBox="1"/>
          <p:nvPr/>
        </p:nvSpPr>
        <p:spPr>
          <a:xfrm>
            <a:off x="4768682" y="2156304"/>
            <a:ext cx="6096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La interfaz de usuario de </a:t>
            </a: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MaryUPO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se ha diseñado teniendo en cuenta los principios de usabilidad y accesibilidad. Se compone de varias partes, incluyendo las vistas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Index</a:t>
            </a: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– Productos, categorías, reseñas, comunidad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Detalle del producto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Inicio de sesión para clientes y administradores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Registro de 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Perfil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Gestión del carrito de compra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Zona de administración para el personal autorizado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s-E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El diseño es limpio, intuitivo y adaptable a diferentes dispositivos y tamaños de pantalla. Utilizando una misma plantilla responsive para todo con Boostrap5.</a:t>
            </a:r>
          </a:p>
        </p:txBody>
      </p:sp>
      <p:pic>
        <p:nvPicPr>
          <p:cNvPr id="11" name="Picture 2" descr="Logo">
            <a:extLst>
              <a:ext uri="{FF2B5EF4-FFF2-40B4-BE49-F238E27FC236}">
                <a16:creationId xmlns:a16="http://schemas.microsoft.com/office/drawing/2014/main" id="{065228A7-CFC7-92D5-AAAC-389B65E0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81192" y="429275"/>
            <a:ext cx="11029616" cy="988332"/>
          </a:xfrm>
        </p:spPr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Registro de Clientes</a:t>
            </a:r>
            <a:endParaRPr lang="es-ES" sz="2800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1CC0BC-EC6A-1193-98C8-C659AD8F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617" y="1528501"/>
            <a:ext cx="5689600" cy="52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744538" indent="-304800"/>
            <a:r>
              <a:rPr lang="es-ES" sz="2800" dirty="0"/>
              <a:t>Interfaz de Usuario (UX/UI) - 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Inicio de sesión para clientes y administradores</a:t>
            </a:r>
            <a:endParaRPr lang="es-ES" sz="2800" dirty="0"/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BE9EC93D-9371-E326-3D2E-46ADCA54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667" y="1"/>
            <a:ext cx="550334" cy="5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638759-FF43-78F7-7AEF-23AD926A5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7" t="2926" r="2984" b="2979"/>
          <a:stretch/>
        </p:blipFill>
        <p:spPr>
          <a:xfrm>
            <a:off x="2890327" y="1803086"/>
            <a:ext cx="6411345" cy="49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Personalizado 10">
      <a:dk1>
        <a:srgbClr val="3D3D3D"/>
      </a:dk1>
      <a:lt1>
        <a:sysClr val="window" lastClr="FFFFFF"/>
      </a:lt1>
      <a:dk2>
        <a:srgbClr val="3D3D3D"/>
      </a:dk2>
      <a:lt2>
        <a:srgbClr val="EBEBEB"/>
      </a:lt2>
      <a:accent1>
        <a:srgbClr val="007DFF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13_TF89238778.potx" id="{BE0E9805-FAE5-4FCF-ADE0-2C808E37F408}" vid="{8A7EAB0E-0CD9-4F5E-989E-24E39EBAFD5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6C788-C4FC-4FDC-8A35-3D0FEBD2EC4E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1305</Words>
  <Application>Microsoft Office PowerPoint</Application>
  <PresentationFormat>Panorámica</PresentationFormat>
  <Paragraphs>94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Gill Sans MT</vt:lpstr>
      <vt:lpstr>Text me one</vt:lpstr>
      <vt:lpstr>Times New Roman</vt:lpstr>
      <vt:lpstr>Wingdings 2</vt:lpstr>
      <vt:lpstr>DividendVTI</vt:lpstr>
      <vt:lpstr>Tecnologías avanzadas de desarrollo - 2024</vt:lpstr>
      <vt:lpstr>¿De qué vamos a hablar?</vt:lpstr>
      <vt:lpstr>INTRODUCCIÓN</vt:lpstr>
      <vt:lpstr>PARONAMA TECNOLOGICO</vt:lpstr>
      <vt:lpstr>Metodología de Desarrollo: Kanban, Diagrama de Gantt, Git &amp; GitHub</vt:lpstr>
      <vt:lpstr>Estructura de la Base de Datos</vt:lpstr>
      <vt:lpstr>Interfaz de Usuario (UX/UI)</vt:lpstr>
      <vt:lpstr>Interfaz de Usuario (UX/UI) - Registro de Clientes</vt:lpstr>
      <vt:lpstr>Interfaz de Usuario (UX/UI) - Inicio de sesión para clientes y administradores</vt:lpstr>
      <vt:lpstr>Interfaz de Usuario (UX/UI) - Perfil cliente</vt:lpstr>
      <vt:lpstr>Interfaz de Usuario (UX/UI) – CAMBIAR CONTRASEÑA</vt:lpstr>
      <vt:lpstr>Interfaz de Usuario (UX/UI) - Index – Productos, categorías, reseñas, comunidad </vt:lpstr>
      <vt:lpstr>Interfaz de Usuario (UX/UI) - Detalle del producto </vt:lpstr>
      <vt:lpstr>Interfaz de Usuario (UX/UI) - Gestión del carrito de compra</vt:lpstr>
      <vt:lpstr>Interfaz de Usuario (UX/UI) - Zona de administración para el personal autorizado - CALZADO</vt:lpstr>
      <vt:lpstr>Interfaz de Usuario (UX/UI) - Zona de administración para el personal autorizado - Usuarios</vt:lpstr>
      <vt:lpstr>Interfaz de Usuario (UX/UI) - Zona de administración para el personal autorizado - roles</vt:lpstr>
      <vt:lpstr>Interfaz de Usuario (UX/UI) - Zona de administración para el personal autorizado - carritos</vt:lpstr>
      <vt:lpstr>Interfaz de Usuario (UX/UI) - Zona de administración para el personal autorizado - ventas</vt:lpstr>
      <vt:lpstr>Interfaz de Usuario (UX/UI) - Zona de administración para el personal autorizado - estadísticas</vt:lpstr>
      <vt:lpstr>Interfaz de Usuario (UX/UI) - Zona de administración para el personal autorizado – Categorías</vt:lpstr>
      <vt:lpstr>DECISIONES CÓDIGO</vt:lpstr>
      <vt:lpstr>Justificación del Proyecto</vt:lpstr>
      <vt:lpstr>Análisis de resultados</vt:lpstr>
      <vt:lpstr>Visión Futura</vt:lpstr>
      <vt:lpstr>Bibliografía</vt:lpstr>
      <vt:lpstr>Gracias POR SU ATENCIÓN  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Resumen del producto</dc:title>
  <dc:creator>José Pedro Guzmán</dc:creator>
  <cp:lastModifiedBy>José Pedro Guzmán</cp:lastModifiedBy>
  <cp:revision>1</cp:revision>
  <dcterms:created xsi:type="dcterms:W3CDTF">2020-11-29T14:24:47Z</dcterms:created>
  <dcterms:modified xsi:type="dcterms:W3CDTF">2024-05-29T12:49:48Z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